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42479913" cy="21945600"/>
  <p:notesSz cx="7315200" cy="9601200"/>
  <p:defaultTextStyle>
    <a:defPPr>
      <a:defRPr lang="en-US"/>
    </a:defPPr>
    <a:lvl1pPr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1pPr>
    <a:lvl2pPr marL="1513554" indent="-1128226"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2pPr>
    <a:lvl3pPr marL="3028740" indent="-2259717"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3pPr>
    <a:lvl4pPr marL="4543926" indent="-3391209"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4pPr>
    <a:lvl5pPr marL="6064010" indent="-4522700"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5pPr>
    <a:lvl6pPr marL="235115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6pPr>
    <a:lvl7pPr marL="282138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7pPr>
    <a:lvl8pPr marL="329161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8pPr>
    <a:lvl9pPr marL="3761842"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912" userDrawn="1">
          <p15:clr>
            <a:srgbClr val="A4A3A4"/>
          </p15:clr>
        </p15:guide>
        <p15:guide id="2" pos="133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2565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4" autoAdjust="0"/>
    <p:restoredTop sz="94699" autoAdjust="0"/>
  </p:normalViewPr>
  <p:slideViewPr>
    <p:cSldViewPr snapToObjects="1">
      <p:cViewPr varScale="1">
        <p:scale>
          <a:sx n="36" d="100"/>
          <a:sy n="36" d="100"/>
        </p:scale>
        <p:origin x="250" y="82"/>
      </p:cViewPr>
      <p:guideLst>
        <p:guide orient="horz" pos="6912"/>
        <p:guide pos="13380"/>
      </p:guideLst>
    </p:cSldViewPr>
  </p:slideViewPr>
  <p:outlineViewPr>
    <p:cViewPr>
      <p:scale>
        <a:sx n="33" d="100"/>
        <a:sy n="33" d="100"/>
      </p:scale>
      <p:origin x="0" y="3256"/>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eaLnBrk="1" hangingPunct="1">
              <a:defRPr sz="1300">
                <a:latin typeface="Arial" pitchFamily="-108" charset="0"/>
                <a:ea typeface="ＭＳ Ｐゴシック" pitchFamily="-108" charset="-128"/>
                <a:cs typeface="ＭＳ Ｐゴシック" pitchFamily="-108" charset="-128"/>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smtClean="0"/>
            </a:lvl1pPr>
          </a:lstStyle>
          <a:p>
            <a:pPr>
              <a:defRPr/>
            </a:pPr>
            <a:fld id="{01314EA9-C8CF-4E55-8DBF-5486340E747F}" type="datetime1">
              <a:rPr lang="en-US" altLang="en-US"/>
              <a:pPr>
                <a:defRPr/>
              </a:pPr>
              <a:t>2/5/2023</a:t>
            </a:fld>
            <a:endParaRPr lang="en-US" altLang="en-US"/>
          </a:p>
        </p:txBody>
      </p:sp>
      <p:sp>
        <p:nvSpPr>
          <p:cNvPr id="4" name="Slide Image Placeholder 3"/>
          <p:cNvSpPr>
            <a:spLocks noGrp="1" noRot="1" noChangeAspect="1"/>
          </p:cNvSpPr>
          <p:nvPr>
            <p:ph type="sldImg" idx="2"/>
          </p:nvPr>
        </p:nvSpPr>
        <p:spPr>
          <a:xfrm>
            <a:off x="173038" y="720725"/>
            <a:ext cx="6969125"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eaLnBrk="1" hangingPunct="1">
              <a:defRPr sz="1300">
                <a:latin typeface="Arial" pitchFamily="-108" charset="0"/>
                <a:ea typeface="ＭＳ Ｐゴシック" pitchFamily="-108" charset="-128"/>
                <a:cs typeface="ＭＳ Ｐゴシック" pitchFamily="-108" charset="-128"/>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smtClean="0"/>
            </a:lvl1pPr>
          </a:lstStyle>
          <a:p>
            <a:pPr>
              <a:defRPr/>
            </a:pPr>
            <a:fld id="{9BD065AA-F636-430C-85BD-240106ED4BF1}" type="slidenum">
              <a:rPr lang="en-US" altLang="en-US"/>
              <a:pPr>
                <a:defRPr/>
              </a:pPr>
              <a:t>‹#›</a:t>
            </a:fld>
            <a:endParaRPr lang="en-US" altLang="en-US"/>
          </a:p>
        </p:txBody>
      </p:sp>
    </p:spTree>
    <p:extLst>
      <p:ext uri="{BB962C8B-B14F-4D97-AF65-F5344CB8AC3E}">
        <p14:creationId xmlns:p14="http://schemas.microsoft.com/office/powerpoint/2010/main" val="865897447"/>
      </p:ext>
    </p:extLst>
  </p:cSld>
  <p:clrMap bg1="lt1" tx1="dk1" bg2="lt2" tx2="dk2" accent1="accent1" accent2="accent2" accent3="accent3" accent4="accent4" accent5="accent5" accent6="accent6" hlink="hlink" folHlink="folHlink"/>
  <p:notesStyle>
    <a:lvl1pPr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ＭＳ Ｐゴシック" charset="0"/>
      </a:defRPr>
    </a:lvl1pPr>
    <a:lvl2pPr marL="47023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2pPr>
    <a:lvl3pPr marL="94046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3pPr>
    <a:lvl4pPr marL="141069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4pPr>
    <a:lvl5pPr marL="188092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5pPr>
    <a:lvl6pPr marL="2351151" algn="l" defTabSz="470230" rtl="0" eaLnBrk="1" latinLnBrk="0" hangingPunct="1">
      <a:defRPr sz="1234" kern="1200">
        <a:solidFill>
          <a:schemeClr val="tx1"/>
        </a:solidFill>
        <a:latin typeface="+mn-lt"/>
        <a:ea typeface="+mn-ea"/>
        <a:cs typeface="+mn-cs"/>
      </a:defRPr>
    </a:lvl6pPr>
    <a:lvl7pPr marL="2821381" algn="l" defTabSz="470230" rtl="0" eaLnBrk="1" latinLnBrk="0" hangingPunct="1">
      <a:defRPr sz="1234" kern="1200">
        <a:solidFill>
          <a:schemeClr val="tx1"/>
        </a:solidFill>
        <a:latin typeface="+mn-lt"/>
        <a:ea typeface="+mn-ea"/>
        <a:cs typeface="+mn-cs"/>
      </a:defRPr>
    </a:lvl7pPr>
    <a:lvl8pPr marL="3291611" algn="l" defTabSz="470230" rtl="0" eaLnBrk="1" latinLnBrk="0" hangingPunct="1">
      <a:defRPr sz="1234" kern="1200">
        <a:solidFill>
          <a:schemeClr val="tx1"/>
        </a:solidFill>
        <a:latin typeface="+mn-lt"/>
        <a:ea typeface="+mn-ea"/>
        <a:cs typeface="+mn-cs"/>
      </a:defRPr>
    </a:lvl8pPr>
    <a:lvl9pPr marL="3761842" algn="l" defTabSz="470230" rtl="0" eaLnBrk="1" latinLnBrk="0" hangingPunct="1">
      <a:defRPr sz="123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173038" y="720725"/>
            <a:ext cx="6969125"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ea typeface="MS PGothic" panose="020B0600070205080204" pitchFamily="34" charset="-128"/>
              </a:defRPr>
            </a:lvl1pPr>
            <a:lvl2pPr marL="785372" indent="-302066">
              <a:spcBef>
                <a:spcPct val="30000"/>
              </a:spcBef>
              <a:defRPr sz="1300">
                <a:solidFill>
                  <a:schemeClr val="tx1"/>
                </a:solidFill>
                <a:latin typeface="Calibri" panose="020F0502020204030204" pitchFamily="34" charset="0"/>
                <a:ea typeface="MS PGothic" panose="020B0600070205080204" pitchFamily="34" charset="-128"/>
              </a:defRPr>
            </a:lvl2pPr>
            <a:lvl3pPr marL="1208265" indent="-241653">
              <a:spcBef>
                <a:spcPct val="30000"/>
              </a:spcBef>
              <a:defRPr sz="1300">
                <a:solidFill>
                  <a:schemeClr val="tx1"/>
                </a:solidFill>
                <a:latin typeface="Calibri" panose="020F0502020204030204" pitchFamily="34" charset="0"/>
                <a:ea typeface="MS PGothic" panose="020B0600070205080204" pitchFamily="34" charset="-128"/>
              </a:defRPr>
            </a:lvl3pPr>
            <a:lvl4pPr marL="1691571" indent="-241653">
              <a:spcBef>
                <a:spcPct val="30000"/>
              </a:spcBef>
              <a:defRPr sz="1300">
                <a:solidFill>
                  <a:schemeClr val="tx1"/>
                </a:solidFill>
                <a:latin typeface="Calibri" panose="020F0502020204030204" pitchFamily="34" charset="0"/>
                <a:ea typeface="MS PGothic" panose="020B0600070205080204" pitchFamily="34" charset="-128"/>
              </a:defRPr>
            </a:lvl4pPr>
            <a:lvl5pPr marL="2174878" indent="-241653">
              <a:spcBef>
                <a:spcPct val="30000"/>
              </a:spcBef>
              <a:defRPr sz="1300">
                <a:solidFill>
                  <a:schemeClr val="tx1"/>
                </a:solidFill>
                <a:latin typeface="Calibri" panose="020F0502020204030204" pitchFamily="34" charset="0"/>
                <a:ea typeface="MS PGothic" panose="020B0600070205080204" pitchFamily="34" charset="-128"/>
              </a:defRPr>
            </a:lvl5pPr>
            <a:lvl6pPr marL="2658184"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6pPr>
            <a:lvl7pPr marL="3141490"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7pPr>
            <a:lvl8pPr marL="3624796"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8pPr>
            <a:lvl9pPr marL="4108102"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9pPr>
          </a:lstStyle>
          <a:p>
            <a:pPr>
              <a:spcBef>
                <a:spcPct val="0"/>
              </a:spcBef>
            </a:pPr>
            <a:fld id="{A348697A-DAE3-4F2E-A4DA-9A6361006635}" type="slidenum">
              <a:rPr lang="en-US" altLang="en-US">
                <a:latin typeface="Arial" panose="020B0604020202020204" pitchFamily="34" charset="0"/>
              </a:rPr>
              <a:pPr>
                <a:spcBef>
                  <a:spcPct val="0"/>
                </a:spcBef>
              </a:pPr>
              <a:t>1</a:t>
            </a:fld>
            <a:endParaRPr lang="en-US" altLang="en-US">
              <a:latin typeface="Arial" panose="020B0604020202020204" pitchFamily="34" charset="0"/>
            </a:endParaRPr>
          </a:p>
        </p:txBody>
      </p:sp>
    </p:spTree>
    <p:extLst>
      <p:ext uri="{BB962C8B-B14F-4D97-AF65-F5344CB8AC3E}">
        <p14:creationId xmlns:p14="http://schemas.microsoft.com/office/powerpoint/2010/main" val="744344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85994" y="6817366"/>
            <a:ext cx="36107926" cy="4704080"/>
          </a:xfrm>
        </p:spPr>
        <p:txBody>
          <a:bodyPr/>
          <a:lstStyle/>
          <a:p>
            <a:r>
              <a:rPr lang="en-US"/>
              <a:t>Click to edit Master title style</a:t>
            </a:r>
          </a:p>
        </p:txBody>
      </p:sp>
      <p:sp>
        <p:nvSpPr>
          <p:cNvPr id="3" name="Subtitle 2"/>
          <p:cNvSpPr>
            <a:spLocks noGrp="1"/>
          </p:cNvSpPr>
          <p:nvPr>
            <p:ph type="subTitle" idx="1"/>
          </p:nvPr>
        </p:nvSpPr>
        <p:spPr>
          <a:xfrm>
            <a:off x="6371988" y="12435840"/>
            <a:ext cx="29735939" cy="5608320"/>
          </a:xfrm>
        </p:spPr>
        <p:txBody>
          <a:bodyPr/>
          <a:lstStyle>
            <a:lvl1pPr marL="0" indent="0" algn="ctr">
              <a:buNone/>
              <a:defRPr>
                <a:solidFill>
                  <a:schemeClr val="tx1">
                    <a:tint val="75000"/>
                  </a:schemeClr>
                </a:solidFill>
              </a:defRPr>
            </a:lvl1pPr>
            <a:lvl2pPr marL="1474297" indent="0" algn="ctr">
              <a:buNone/>
              <a:defRPr>
                <a:solidFill>
                  <a:schemeClr val="tx1">
                    <a:tint val="75000"/>
                  </a:schemeClr>
                </a:solidFill>
              </a:defRPr>
            </a:lvl2pPr>
            <a:lvl3pPr marL="2948592" indent="0" algn="ctr">
              <a:buNone/>
              <a:defRPr>
                <a:solidFill>
                  <a:schemeClr val="tx1">
                    <a:tint val="75000"/>
                  </a:schemeClr>
                </a:solidFill>
              </a:defRPr>
            </a:lvl3pPr>
            <a:lvl4pPr marL="4422890" indent="0" algn="ctr">
              <a:buNone/>
              <a:defRPr>
                <a:solidFill>
                  <a:schemeClr val="tx1">
                    <a:tint val="75000"/>
                  </a:schemeClr>
                </a:solidFill>
              </a:defRPr>
            </a:lvl4pPr>
            <a:lvl5pPr marL="5897187" indent="0" algn="ctr">
              <a:buNone/>
              <a:defRPr>
                <a:solidFill>
                  <a:schemeClr val="tx1">
                    <a:tint val="75000"/>
                  </a:schemeClr>
                </a:solidFill>
              </a:defRPr>
            </a:lvl5pPr>
            <a:lvl6pPr marL="7371481" indent="0" algn="ctr">
              <a:buNone/>
              <a:defRPr>
                <a:solidFill>
                  <a:schemeClr val="tx1">
                    <a:tint val="75000"/>
                  </a:schemeClr>
                </a:solidFill>
              </a:defRPr>
            </a:lvl6pPr>
            <a:lvl7pPr marL="8845780" indent="0" algn="ctr">
              <a:buNone/>
              <a:defRPr>
                <a:solidFill>
                  <a:schemeClr val="tx1">
                    <a:tint val="75000"/>
                  </a:schemeClr>
                </a:solidFill>
              </a:defRPr>
            </a:lvl7pPr>
            <a:lvl8pPr marL="10320077" indent="0" algn="ctr">
              <a:buNone/>
              <a:defRPr>
                <a:solidFill>
                  <a:schemeClr val="tx1">
                    <a:tint val="75000"/>
                  </a:schemeClr>
                </a:solidFill>
              </a:defRPr>
            </a:lvl8pPr>
            <a:lvl9pPr marL="117943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19CBAE-FC64-4EFF-90FD-B69259063D9D}" type="datetime1">
              <a:rPr lang="en-US" altLang="en-US"/>
              <a:pPr>
                <a:defRPr/>
              </a:pPr>
              <a:t>2/5/2023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4213014-1A90-49E7-9F03-915C9CD69429}" type="slidenum">
              <a:rPr lang="en-US" altLang="en-US"/>
              <a:pPr>
                <a:defRPr/>
              </a:pPr>
              <a:t>‹#›</a:t>
            </a:fld>
            <a:endParaRPr lang="en-US" altLang="en-US"/>
          </a:p>
        </p:txBody>
      </p:sp>
    </p:spTree>
    <p:extLst>
      <p:ext uri="{BB962C8B-B14F-4D97-AF65-F5344CB8AC3E}">
        <p14:creationId xmlns:p14="http://schemas.microsoft.com/office/powerpoint/2010/main" val="420525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6D4376-459D-4065-BB54-43EB2670C21A}" type="datetime1">
              <a:rPr lang="en-US" altLang="en-US"/>
              <a:pPr>
                <a:defRPr/>
              </a:pPr>
              <a:t>2/5/2023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BD9FE35A-8664-44CF-BF98-4F881DFED2F0}" type="slidenum">
              <a:rPr lang="en-US" altLang="en-US"/>
              <a:pPr>
                <a:defRPr/>
              </a:pPr>
              <a:t>‹#›</a:t>
            </a:fld>
            <a:endParaRPr lang="en-US" altLang="en-US"/>
          </a:p>
        </p:txBody>
      </p:sp>
    </p:spTree>
    <p:extLst>
      <p:ext uri="{BB962C8B-B14F-4D97-AF65-F5344CB8AC3E}">
        <p14:creationId xmlns:p14="http://schemas.microsoft.com/office/powerpoint/2010/main" val="397578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7831583" y="2458724"/>
            <a:ext cx="45879778" cy="5243068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192238" y="2458724"/>
            <a:ext cx="136931348" cy="52430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6E88BFE-BA3B-459A-A661-1CC3BB576C44}" type="datetime1">
              <a:rPr lang="en-US" altLang="en-US"/>
              <a:pPr>
                <a:defRPr/>
              </a:pPr>
              <a:t>2/5/2023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07E74B7F-27B8-44B1-B4DE-A5FC44B1ACB0}" type="slidenum">
              <a:rPr lang="en-US" altLang="en-US"/>
              <a:pPr>
                <a:defRPr/>
              </a:pPr>
              <a:t>‹#›</a:t>
            </a:fld>
            <a:endParaRPr lang="en-US" altLang="en-US"/>
          </a:p>
        </p:txBody>
      </p:sp>
    </p:spTree>
    <p:extLst>
      <p:ext uri="{BB962C8B-B14F-4D97-AF65-F5344CB8AC3E}">
        <p14:creationId xmlns:p14="http://schemas.microsoft.com/office/powerpoint/2010/main" val="22531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DFB9CF8-EF69-41CE-963A-BA5C25FDC63C}" type="datetime1">
              <a:rPr lang="en-US" altLang="en-US"/>
              <a:pPr>
                <a:defRPr/>
              </a:pPr>
              <a:t>2/5/2023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076BB2C-C2F2-475E-9236-C4C5C8771AF3}" type="slidenum">
              <a:rPr lang="en-US" altLang="en-US"/>
              <a:pPr>
                <a:defRPr/>
              </a:pPr>
              <a:t>‹#›</a:t>
            </a:fld>
            <a:endParaRPr lang="en-US" altLang="en-US"/>
          </a:p>
        </p:txBody>
      </p:sp>
    </p:spTree>
    <p:extLst>
      <p:ext uri="{BB962C8B-B14F-4D97-AF65-F5344CB8AC3E}">
        <p14:creationId xmlns:p14="http://schemas.microsoft.com/office/powerpoint/2010/main" val="215186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55622" y="14102081"/>
            <a:ext cx="36107926" cy="4358640"/>
          </a:xfrm>
        </p:spPr>
        <p:txBody>
          <a:bodyPr anchor="t"/>
          <a:lstStyle>
            <a:lvl1pPr algn="l">
              <a:defRPr sz="12801" b="1" cap="all"/>
            </a:lvl1pPr>
          </a:lstStyle>
          <a:p>
            <a:r>
              <a:rPr lang="en-US"/>
              <a:t>Click to edit Master title style</a:t>
            </a:r>
          </a:p>
        </p:txBody>
      </p:sp>
      <p:sp>
        <p:nvSpPr>
          <p:cNvPr id="3" name="Text Placeholder 2"/>
          <p:cNvSpPr>
            <a:spLocks noGrp="1"/>
          </p:cNvSpPr>
          <p:nvPr>
            <p:ph type="body" idx="1"/>
          </p:nvPr>
        </p:nvSpPr>
        <p:spPr>
          <a:xfrm>
            <a:off x="3355622" y="9301491"/>
            <a:ext cx="36107926" cy="4800599"/>
          </a:xfrm>
        </p:spPr>
        <p:txBody>
          <a:bodyPr anchor="b"/>
          <a:lstStyle>
            <a:lvl1pPr marL="0" indent="0">
              <a:buNone/>
              <a:defRPr sz="6500">
                <a:solidFill>
                  <a:schemeClr val="tx1">
                    <a:tint val="75000"/>
                  </a:schemeClr>
                </a:solidFill>
              </a:defRPr>
            </a:lvl1pPr>
            <a:lvl2pPr marL="1474297" indent="0">
              <a:buNone/>
              <a:defRPr sz="5701">
                <a:solidFill>
                  <a:schemeClr val="tx1">
                    <a:tint val="75000"/>
                  </a:schemeClr>
                </a:solidFill>
              </a:defRPr>
            </a:lvl2pPr>
            <a:lvl3pPr marL="2948592" indent="0">
              <a:buNone/>
              <a:defRPr sz="5200">
                <a:solidFill>
                  <a:schemeClr val="tx1">
                    <a:tint val="75000"/>
                  </a:schemeClr>
                </a:solidFill>
              </a:defRPr>
            </a:lvl3pPr>
            <a:lvl4pPr marL="4422890" indent="0">
              <a:buNone/>
              <a:defRPr sz="4500">
                <a:solidFill>
                  <a:schemeClr val="tx1">
                    <a:tint val="75000"/>
                  </a:schemeClr>
                </a:solidFill>
              </a:defRPr>
            </a:lvl4pPr>
            <a:lvl5pPr marL="5897187" indent="0">
              <a:buNone/>
              <a:defRPr sz="4500">
                <a:solidFill>
                  <a:schemeClr val="tx1">
                    <a:tint val="75000"/>
                  </a:schemeClr>
                </a:solidFill>
              </a:defRPr>
            </a:lvl5pPr>
            <a:lvl6pPr marL="7371481" indent="0">
              <a:buNone/>
              <a:defRPr sz="4500">
                <a:solidFill>
                  <a:schemeClr val="tx1">
                    <a:tint val="75000"/>
                  </a:schemeClr>
                </a:solidFill>
              </a:defRPr>
            </a:lvl6pPr>
            <a:lvl7pPr marL="8845780" indent="0">
              <a:buNone/>
              <a:defRPr sz="4500">
                <a:solidFill>
                  <a:schemeClr val="tx1">
                    <a:tint val="75000"/>
                  </a:schemeClr>
                </a:solidFill>
              </a:defRPr>
            </a:lvl7pPr>
            <a:lvl8pPr marL="10320077" indent="0">
              <a:buNone/>
              <a:defRPr sz="4500">
                <a:solidFill>
                  <a:schemeClr val="tx1">
                    <a:tint val="75000"/>
                  </a:schemeClr>
                </a:solidFill>
              </a:defRPr>
            </a:lvl8pPr>
            <a:lvl9pPr marL="11794373"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EAE8B6-BB81-4DAD-974E-73E05E9DE8F3}" type="datetime1">
              <a:rPr lang="en-US" altLang="en-US"/>
              <a:pPr>
                <a:defRPr/>
              </a:pPr>
              <a:t>2/5/2023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36E1E93-EA9B-40DB-9678-E6AFF779B7A5}" type="slidenum">
              <a:rPr lang="en-US" altLang="en-US"/>
              <a:pPr>
                <a:defRPr/>
              </a:pPr>
              <a:t>‹#›</a:t>
            </a:fld>
            <a:endParaRPr lang="en-US" altLang="en-US"/>
          </a:p>
        </p:txBody>
      </p:sp>
    </p:spTree>
    <p:extLst>
      <p:ext uri="{BB962C8B-B14F-4D97-AF65-F5344CB8AC3E}">
        <p14:creationId xmlns:p14="http://schemas.microsoft.com/office/powerpoint/2010/main" val="334059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92234" y="14335772"/>
            <a:ext cx="91405564" cy="40553641"/>
          </a:xfrm>
        </p:spPr>
        <p:txBody>
          <a:bodyPr/>
          <a:lstStyle>
            <a:lvl1pPr>
              <a:defRPr sz="9001"/>
            </a:lvl1pPr>
            <a:lvl2pPr>
              <a:defRPr sz="7801"/>
            </a:lvl2pPr>
            <a:lvl3pPr>
              <a:defRPr sz="6500"/>
            </a:lvl3pPr>
            <a:lvl4pPr>
              <a:defRPr sz="5701"/>
            </a:lvl4pPr>
            <a:lvl5pPr>
              <a:defRPr sz="5701"/>
            </a:lvl5pPr>
            <a:lvl6pPr>
              <a:defRPr sz="5701"/>
            </a:lvl6pPr>
            <a:lvl7pPr>
              <a:defRPr sz="5701"/>
            </a:lvl7pPr>
            <a:lvl8pPr>
              <a:defRPr sz="5701"/>
            </a:lvl8pPr>
            <a:lvl9pPr>
              <a:defRPr sz="5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2305797" y="14335772"/>
            <a:ext cx="91405564" cy="40553641"/>
          </a:xfrm>
        </p:spPr>
        <p:txBody>
          <a:bodyPr/>
          <a:lstStyle>
            <a:lvl1pPr>
              <a:defRPr sz="9001"/>
            </a:lvl1pPr>
            <a:lvl2pPr>
              <a:defRPr sz="7801"/>
            </a:lvl2pPr>
            <a:lvl3pPr>
              <a:defRPr sz="6500"/>
            </a:lvl3pPr>
            <a:lvl4pPr>
              <a:defRPr sz="5701"/>
            </a:lvl4pPr>
            <a:lvl5pPr>
              <a:defRPr sz="5701"/>
            </a:lvl5pPr>
            <a:lvl6pPr>
              <a:defRPr sz="5701"/>
            </a:lvl6pPr>
            <a:lvl7pPr>
              <a:defRPr sz="5701"/>
            </a:lvl7pPr>
            <a:lvl8pPr>
              <a:defRPr sz="5701"/>
            </a:lvl8pPr>
            <a:lvl9pPr>
              <a:defRPr sz="5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072DE39-29E4-48D8-AE28-A867120F4696}" type="datetime1">
              <a:rPr lang="en-US" altLang="en-US"/>
              <a:pPr>
                <a:defRPr/>
              </a:pPr>
              <a:t>2/5/2023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2FD414B5-7DC3-4C99-BD9B-BA526C2FEE12}" type="slidenum">
              <a:rPr lang="en-US" altLang="en-US"/>
              <a:pPr>
                <a:defRPr/>
              </a:pPr>
              <a:t>‹#›</a:t>
            </a:fld>
            <a:endParaRPr lang="en-US" altLang="en-US"/>
          </a:p>
        </p:txBody>
      </p:sp>
    </p:spTree>
    <p:extLst>
      <p:ext uri="{BB962C8B-B14F-4D97-AF65-F5344CB8AC3E}">
        <p14:creationId xmlns:p14="http://schemas.microsoft.com/office/powerpoint/2010/main" val="389010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94653" y="409900"/>
            <a:ext cx="27224229" cy="2169159"/>
          </a:xfrm>
        </p:spPr>
        <p:txBody>
          <a:bodyPr>
            <a:noAutofit/>
          </a:bodyPr>
          <a:lstStyle>
            <a:lvl1pPr>
              <a:defRPr sz="4400">
                <a:latin typeface="Arial"/>
                <a:cs typeface="Arial"/>
              </a:defRPr>
            </a:lvl1pPr>
          </a:lstStyle>
          <a:p>
            <a:r>
              <a:rPr lang="en-US" dirty="0"/>
              <a:t>Click to edit Master title style</a:t>
            </a:r>
          </a:p>
        </p:txBody>
      </p:sp>
      <p:sp>
        <p:nvSpPr>
          <p:cNvPr id="4" name="Content Placeholder 3"/>
          <p:cNvSpPr>
            <a:spLocks noGrp="1"/>
          </p:cNvSpPr>
          <p:nvPr>
            <p:ph sz="half" idx="2"/>
          </p:nvPr>
        </p:nvSpPr>
        <p:spPr>
          <a:xfrm>
            <a:off x="368754"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10"/>
          </p:nvPr>
        </p:nvSpPr>
        <p:spPr>
          <a:xfrm>
            <a:off x="14499225"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3"/>
          <p:cNvSpPr>
            <a:spLocks noGrp="1"/>
          </p:cNvSpPr>
          <p:nvPr>
            <p:ph sz="half" idx="11"/>
          </p:nvPr>
        </p:nvSpPr>
        <p:spPr>
          <a:xfrm>
            <a:off x="28629696"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7427" y="351475"/>
            <a:ext cx="3933325" cy="2286000"/>
          </a:xfrm>
          <a:prstGeom prst="rect">
            <a:avLst/>
          </a:prstGeom>
        </p:spPr>
      </p:pic>
    </p:spTree>
    <p:extLst>
      <p:ext uri="{BB962C8B-B14F-4D97-AF65-F5344CB8AC3E}">
        <p14:creationId xmlns:p14="http://schemas.microsoft.com/office/powerpoint/2010/main" val="83095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F5B3A07-A7CE-40D3-A410-EDF9A4B1C01F}" type="datetime1">
              <a:rPr lang="en-US" altLang="en-US"/>
              <a:pPr>
                <a:defRPr/>
              </a:pPr>
              <a:t>2/5/2023</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3AFFC319-7D79-44E8-8922-263723B620C8}" type="slidenum">
              <a:rPr lang="en-US" altLang="en-US"/>
              <a:pPr>
                <a:defRPr/>
              </a:pPr>
              <a:t>‹#›</a:t>
            </a:fld>
            <a:endParaRPr lang="en-US" altLang="en-US"/>
          </a:p>
        </p:txBody>
      </p:sp>
    </p:spTree>
    <p:extLst>
      <p:ext uri="{BB962C8B-B14F-4D97-AF65-F5344CB8AC3E}">
        <p14:creationId xmlns:p14="http://schemas.microsoft.com/office/powerpoint/2010/main" val="514199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DD03833-CE8C-4F8B-95CB-3A9B6255852C}" type="datetime1">
              <a:rPr lang="en-US" altLang="en-US"/>
              <a:pPr>
                <a:defRPr/>
              </a:pPr>
              <a:t>2/5/2023</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CA0319E6-A96F-404B-A526-EF4A8ECEB680}" type="slidenum">
              <a:rPr lang="en-US" altLang="en-US"/>
              <a:pPr>
                <a:defRPr/>
              </a:pPr>
              <a:t>‹#›</a:t>
            </a:fld>
            <a:endParaRPr lang="en-US" altLang="en-US"/>
          </a:p>
        </p:txBody>
      </p:sp>
    </p:spTree>
    <p:extLst>
      <p:ext uri="{BB962C8B-B14F-4D97-AF65-F5344CB8AC3E}">
        <p14:creationId xmlns:p14="http://schemas.microsoft.com/office/powerpoint/2010/main" val="17175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4006" y="873760"/>
            <a:ext cx="13975599" cy="3718560"/>
          </a:xfrm>
        </p:spPr>
        <p:txBody>
          <a:bodyPr anchor="b"/>
          <a:lstStyle>
            <a:lvl1pPr algn="l">
              <a:defRPr sz="6500" b="1"/>
            </a:lvl1pPr>
          </a:lstStyle>
          <a:p>
            <a:r>
              <a:rPr lang="en-US"/>
              <a:t>Click to edit Master title style</a:t>
            </a:r>
          </a:p>
        </p:txBody>
      </p:sp>
      <p:sp>
        <p:nvSpPr>
          <p:cNvPr id="3" name="Content Placeholder 2"/>
          <p:cNvSpPr>
            <a:spLocks noGrp="1"/>
          </p:cNvSpPr>
          <p:nvPr>
            <p:ph idx="1"/>
          </p:nvPr>
        </p:nvSpPr>
        <p:spPr>
          <a:xfrm>
            <a:off x="16608470" y="873770"/>
            <a:ext cx="23747452" cy="18729961"/>
          </a:xfrm>
        </p:spPr>
        <p:txBody>
          <a:bodyPr/>
          <a:lstStyle>
            <a:lvl1pPr>
              <a:defRPr sz="10201"/>
            </a:lvl1pPr>
            <a:lvl2pPr>
              <a:defRPr sz="9001"/>
            </a:lvl2pPr>
            <a:lvl3pPr>
              <a:defRPr sz="7801"/>
            </a:lvl3pPr>
            <a:lvl4pPr>
              <a:defRPr sz="6500"/>
            </a:lvl4pPr>
            <a:lvl5pPr>
              <a:defRPr sz="6500"/>
            </a:lvl5pPr>
            <a:lvl6pPr>
              <a:defRPr sz="6500"/>
            </a:lvl6pPr>
            <a:lvl7pPr>
              <a:defRPr sz="6500"/>
            </a:lvl7pPr>
            <a:lvl8pPr>
              <a:defRPr sz="6500"/>
            </a:lvl8pPr>
            <a:lvl9pPr>
              <a:defRPr sz="6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24006" y="4592330"/>
            <a:ext cx="13975599" cy="15011401"/>
          </a:xfrm>
        </p:spPr>
        <p:txBody>
          <a:bodyPr/>
          <a:lstStyle>
            <a:lvl1pPr marL="0" indent="0">
              <a:buNone/>
              <a:defRPr sz="4500"/>
            </a:lvl1pPr>
            <a:lvl2pPr marL="1474297" indent="0">
              <a:buNone/>
              <a:defRPr sz="3900"/>
            </a:lvl2pPr>
            <a:lvl3pPr marL="2948592" indent="0">
              <a:buNone/>
              <a:defRPr sz="3100"/>
            </a:lvl3pPr>
            <a:lvl4pPr marL="4422890" indent="0">
              <a:buNone/>
              <a:defRPr sz="2800"/>
            </a:lvl4pPr>
            <a:lvl5pPr marL="5897187" indent="0">
              <a:buNone/>
              <a:defRPr sz="2800"/>
            </a:lvl5pPr>
            <a:lvl6pPr marL="7371481" indent="0">
              <a:buNone/>
              <a:defRPr sz="2800"/>
            </a:lvl6pPr>
            <a:lvl7pPr marL="8845780" indent="0">
              <a:buNone/>
              <a:defRPr sz="2800"/>
            </a:lvl7pPr>
            <a:lvl8pPr marL="10320077" indent="0">
              <a:buNone/>
              <a:defRPr sz="2800"/>
            </a:lvl8pPr>
            <a:lvl9pPr marL="11794373"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C2521F4-F525-4A00-B403-8BBE24F546DB}" type="datetime1">
              <a:rPr lang="en-US" altLang="en-US"/>
              <a:pPr>
                <a:defRPr/>
              </a:pPr>
              <a:t>2/5/2023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630ABBB-E03B-4760-8313-C632A5074D40}" type="slidenum">
              <a:rPr lang="en-US" altLang="en-US"/>
              <a:pPr>
                <a:defRPr/>
              </a:pPr>
              <a:t>‹#›</a:t>
            </a:fld>
            <a:endParaRPr lang="en-US" altLang="en-US"/>
          </a:p>
        </p:txBody>
      </p:sp>
    </p:spTree>
    <p:extLst>
      <p:ext uri="{BB962C8B-B14F-4D97-AF65-F5344CB8AC3E}">
        <p14:creationId xmlns:p14="http://schemas.microsoft.com/office/powerpoint/2010/main" val="3459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26362" y="15361927"/>
            <a:ext cx="25487948" cy="1813561"/>
          </a:xfrm>
        </p:spPr>
        <p:txBody>
          <a:bodyPr anchor="b"/>
          <a:lstStyle>
            <a:lvl1pPr algn="l">
              <a:defRPr sz="6500" b="1"/>
            </a:lvl1pPr>
          </a:lstStyle>
          <a:p>
            <a:r>
              <a:rPr lang="en-US"/>
              <a:t>Click to edit Master title style</a:t>
            </a:r>
          </a:p>
        </p:txBody>
      </p:sp>
      <p:sp>
        <p:nvSpPr>
          <p:cNvPr id="3" name="Picture Placeholder 2"/>
          <p:cNvSpPr>
            <a:spLocks noGrp="1"/>
          </p:cNvSpPr>
          <p:nvPr>
            <p:ph type="pic" idx="1"/>
          </p:nvPr>
        </p:nvSpPr>
        <p:spPr>
          <a:xfrm>
            <a:off x="8326362" y="1960880"/>
            <a:ext cx="25487948" cy="13167360"/>
          </a:xfrm>
        </p:spPr>
        <p:txBody>
          <a:bodyPr rtlCol="0">
            <a:normAutofit/>
          </a:bodyPr>
          <a:lstStyle>
            <a:lvl1pPr marL="0" indent="0">
              <a:buNone/>
              <a:defRPr sz="10201"/>
            </a:lvl1pPr>
            <a:lvl2pPr marL="1474297" indent="0">
              <a:buNone/>
              <a:defRPr sz="9001"/>
            </a:lvl2pPr>
            <a:lvl3pPr marL="2948592" indent="0">
              <a:buNone/>
              <a:defRPr sz="7801"/>
            </a:lvl3pPr>
            <a:lvl4pPr marL="4422890" indent="0">
              <a:buNone/>
              <a:defRPr sz="6500"/>
            </a:lvl4pPr>
            <a:lvl5pPr marL="5897187" indent="0">
              <a:buNone/>
              <a:defRPr sz="6500"/>
            </a:lvl5pPr>
            <a:lvl6pPr marL="7371481" indent="0">
              <a:buNone/>
              <a:defRPr sz="6500"/>
            </a:lvl6pPr>
            <a:lvl7pPr marL="8845780" indent="0">
              <a:buNone/>
              <a:defRPr sz="6500"/>
            </a:lvl7pPr>
            <a:lvl8pPr marL="10320077" indent="0">
              <a:buNone/>
              <a:defRPr sz="6500"/>
            </a:lvl8pPr>
            <a:lvl9pPr marL="11794373" indent="0">
              <a:buNone/>
              <a:defRPr sz="6500"/>
            </a:lvl9pPr>
          </a:lstStyle>
          <a:p>
            <a:pPr lvl="0"/>
            <a:endParaRPr lang="en-US" noProof="0"/>
          </a:p>
        </p:txBody>
      </p:sp>
      <p:sp>
        <p:nvSpPr>
          <p:cNvPr id="4" name="Text Placeholder 3"/>
          <p:cNvSpPr>
            <a:spLocks noGrp="1"/>
          </p:cNvSpPr>
          <p:nvPr>
            <p:ph type="body" sz="half" idx="2"/>
          </p:nvPr>
        </p:nvSpPr>
        <p:spPr>
          <a:xfrm>
            <a:off x="8326362" y="17175492"/>
            <a:ext cx="25487948" cy="2575559"/>
          </a:xfrm>
        </p:spPr>
        <p:txBody>
          <a:bodyPr/>
          <a:lstStyle>
            <a:lvl1pPr marL="0" indent="0">
              <a:buNone/>
              <a:defRPr sz="4500"/>
            </a:lvl1pPr>
            <a:lvl2pPr marL="1474297" indent="0">
              <a:buNone/>
              <a:defRPr sz="3900"/>
            </a:lvl2pPr>
            <a:lvl3pPr marL="2948592" indent="0">
              <a:buNone/>
              <a:defRPr sz="3100"/>
            </a:lvl3pPr>
            <a:lvl4pPr marL="4422890" indent="0">
              <a:buNone/>
              <a:defRPr sz="2800"/>
            </a:lvl4pPr>
            <a:lvl5pPr marL="5897187" indent="0">
              <a:buNone/>
              <a:defRPr sz="2800"/>
            </a:lvl5pPr>
            <a:lvl6pPr marL="7371481" indent="0">
              <a:buNone/>
              <a:defRPr sz="2800"/>
            </a:lvl6pPr>
            <a:lvl7pPr marL="8845780" indent="0">
              <a:buNone/>
              <a:defRPr sz="2800"/>
            </a:lvl7pPr>
            <a:lvl8pPr marL="10320077" indent="0">
              <a:buNone/>
              <a:defRPr sz="2800"/>
            </a:lvl8pPr>
            <a:lvl9pPr marL="11794373"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54C5E88-DBB1-4C27-97E1-27BF91625C96}" type="datetime1">
              <a:rPr lang="en-US" altLang="en-US"/>
              <a:pPr>
                <a:defRPr/>
              </a:pPr>
              <a:t>2/5/2023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F984C0B4-399A-4C53-B10F-4E796F22629E}" type="slidenum">
              <a:rPr lang="en-US" altLang="en-US"/>
              <a:pPr>
                <a:defRPr/>
              </a:pPr>
              <a:t>‹#›</a:t>
            </a:fld>
            <a:endParaRPr lang="en-US" altLang="en-US"/>
          </a:p>
        </p:txBody>
      </p:sp>
    </p:spTree>
    <p:extLst>
      <p:ext uri="{BB962C8B-B14F-4D97-AF65-F5344CB8AC3E}">
        <p14:creationId xmlns:p14="http://schemas.microsoft.com/office/powerpoint/2010/main" val="9334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24625" y="877957"/>
            <a:ext cx="3823066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124625" y="5120313"/>
            <a:ext cx="38230667" cy="1448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2124624" y="20340436"/>
            <a:ext cx="9910724" cy="1167847"/>
          </a:xfrm>
          <a:prstGeom prst="rect">
            <a:avLst/>
          </a:prstGeom>
        </p:spPr>
        <p:txBody>
          <a:bodyPr vert="horz" wrap="square" lIns="294846" tIns="147423" rIns="294846" bIns="147423" numCol="1" anchor="ctr" anchorCtr="0" compatLnSpc="1">
            <a:prstTxWarp prst="textNoShape">
              <a:avLst/>
            </a:prstTxWarp>
          </a:bodyPr>
          <a:lstStyle>
            <a:lvl1pPr eaLnBrk="1" hangingPunct="1">
              <a:defRPr sz="3900" smtClean="0">
                <a:solidFill>
                  <a:srgbClr val="898989"/>
                </a:solidFill>
                <a:latin typeface="Calibri" panose="020F0502020204030204" pitchFamily="34" charset="0"/>
              </a:defRPr>
            </a:lvl1pPr>
          </a:lstStyle>
          <a:p>
            <a:pPr>
              <a:defRPr/>
            </a:pPr>
            <a:fld id="{AF4DFF81-4150-4EF7-986D-DD3916DBAD54}" type="datetime1">
              <a:rPr lang="en-US" altLang="en-US"/>
              <a:pPr>
                <a:defRPr/>
              </a:pPr>
              <a:t>2/5/2023</a:t>
            </a:fld>
            <a:endParaRPr lang="en-US" altLang="en-US"/>
          </a:p>
        </p:txBody>
      </p:sp>
      <p:sp>
        <p:nvSpPr>
          <p:cNvPr id="5" name="Footer Placeholder 4"/>
          <p:cNvSpPr>
            <a:spLocks noGrp="1"/>
          </p:cNvSpPr>
          <p:nvPr>
            <p:ph type="ftr" sz="quarter" idx="3"/>
          </p:nvPr>
        </p:nvSpPr>
        <p:spPr>
          <a:xfrm>
            <a:off x="14514600" y="20340436"/>
            <a:ext cx="13450717" cy="1167847"/>
          </a:xfrm>
          <a:prstGeom prst="rect">
            <a:avLst/>
          </a:prstGeom>
        </p:spPr>
        <p:txBody>
          <a:bodyPr vert="horz" wrap="square" lIns="294846" tIns="147423" rIns="294846" bIns="147423" numCol="1" anchor="ctr" anchorCtr="0" compatLnSpc="1">
            <a:prstTxWarp prst="textNoShape">
              <a:avLst/>
            </a:prstTxWarp>
          </a:bodyPr>
          <a:lstStyle>
            <a:lvl1pPr algn="ctr" eaLnBrk="1" hangingPunct="1">
              <a:defRPr sz="3900">
                <a:solidFill>
                  <a:srgbClr val="898989"/>
                </a:solidFill>
                <a:latin typeface="Calibri" pitchFamily="-108" charset="0"/>
                <a:ea typeface="ＭＳ Ｐゴシック" pitchFamily="-108" charset="-128"/>
                <a:cs typeface="+mn-cs"/>
              </a:defRPr>
            </a:lvl1pPr>
          </a:lstStyle>
          <a:p>
            <a:pPr>
              <a:defRPr/>
            </a:pPr>
            <a:endParaRPr lang="en-US" altLang="en-US"/>
          </a:p>
        </p:txBody>
      </p:sp>
      <p:sp>
        <p:nvSpPr>
          <p:cNvPr id="6" name="Slide Number Placeholder 5"/>
          <p:cNvSpPr>
            <a:spLocks noGrp="1"/>
          </p:cNvSpPr>
          <p:nvPr>
            <p:ph type="sldNum" sz="quarter" idx="4"/>
          </p:nvPr>
        </p:nvSpPr>
        <p:spPr>
          <a:xfrm>
            <a:off x="30444568" y="20340436"/>
            <a:ext cx="9910724" cy="1167847"/>
          </a:xfrm>
          <a:prstGeom prst="rect">
            <a:avLst/>
          </a:prstGeom>
        </p:spPr>
        <p:txBody>
          <a:bodyPr vert="horz" wrap="square" lIns="294846" tIns="147423" rIns="294846" bIns="147423" numCol="1" anchor="ctr" anchorCtr="0" compatLnSpc="1">
            <a:prstTxWarp prst="textNoShape">
              <a:avLst/>
            </a:prstTxWarp>
          </a:bodyPr>
          <a:lstStyle>
            <a:lvl1pPr algn="r" eaLnBrk="1" hangingPunct="1">
              <a:defRPr sz="3900" smtClean="0">
                <a:solidFill>
                  <a:srgbClr val="898989"/>
                </a:solidFill>
                <a:latin typeface="Calibri" panose="020F0502020204030204" pitchFamily="34" charset="0"/>
              </a:defRPr>
            </a:lvl1pPr>
          </a:lstStyle>
          <a:p>
            <a:pPr>
              <a:defRPr/>
            </a:pPr>
            <a:fld id="{815B8E12-0DAA-404C-B30F-EC94537DB44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5" r:id="rId5"/>
    <p:sldLayoutId id="2147483809" r:id="rId6"/>
    <p:sldLayoutId id="2147483810" r:id="rId7"/>
    <p:sldLayoutId id="2147483811" r:id="rId8"/>
    <p:sldLayoutId id="2147483812" r:id="rId9"/>
    <p:sldLayoutId id="2147483813" r:id="rId10"/>
    <p:sldLayoutId id="2147483814" r:id="rId11"/>
  </p:sldLayoutIdLst>
  <p:txStyles>
    <p:titleStyle>
      <a:lvl1pPr algn="ctr" defTabSz="1471685" rtl="0" eaLnBrk="0" fontAlgn="base" hangingPunct="0">
        <a:spcBef>
          <a:spcPct val="0"/>
        </a:spcBef>
        <a:spcAft>
          <a:spcPct val="0"/>
        </a:spcAft>
        <a:defRPr sz="14101" kern="1200">
          <a:solidFill>
            <a:schemeClr val="tx1"/>
          </a:solidFill>
          <a:latin typeface="+mj-lt"/>
          <a:ea typeface="MS PGothic" panose="020B0600070205080204" pitchFamily="34" charset="-128"/>
          <a:cs typeface="ＭＳ Ｐゴシック" charset="-128"/>
        </a:defRPr>
      </a:lvl1pPr>
      <a:lvl2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2pPr>
      <a:lvl3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3pPr>
      <a:lvl4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4pPr>
      <a:lvl5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5pPr>
      <a:lvl6pPr marL="373922"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6pPr>
      <a:lvl7pPr marL="747841"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7pPr>
      <a:lvl8pPr marL="1121763"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8pPr>
      <a:lvl9pPr marL="1495684"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9pPr>
    </p:titleStyle>
    <p:bodyStyle>
      <a:lvl1pPr marL="1101779" indent="-1101779" algn="l" defTabSz="1471685" rtl="0" eaLnBrk="0" fontAlgn="base" hangingPunct="0">
        <a:spcBef>
          <a:spcPct val="20000"/>
        </a:spcBef>
        <a:spcAft>
          <a:spcPct val="0"/>
        </a:spcAft>
        <a:buFont typeface="Arial" panose="020B0604020202020204" pitchFamily="34" charset="0"/>
        <a:buChar char="•"/>
        <a:defRPr sz="10201" kern="1200">
          <a:solidFill>
            <a:schemeClr val="tx1"/>
          </a:solidFill>
          <a:latin typeface="+mn-lt"/>
          <a:ea typeface="MS PGothic" panose="020B0600070205080204" pitchFamily="34" charset="-128"/>
          <a:cs typeface="ＭＳ Ｐゴシック" charset="-128"/>
        </a:defRPr>
      </a:lvl1pPr>
      <a:lvl2pPr marL="2392480" indent="-917620" algn="l" defTabSz="1471685" rtl="0" eaLnBrk="0" fontAlgn="base" hangingPunct="0">
        <a:spcBef>
          <a:spcPct val="20000"/>
        </a:spcBef>
        <a:spcAft>
          <a:spcPct val="0"/>
        </a:spcAft>
        <a:buFont typeface="Arial" panose="020B0604020202020204" pitchFamily="34" charset="0"/>
        <a:buChar char="–"/>
        <a:defRPr sz="9001" kern="1200">
          <a:solidFill>
            <a:schemeClr val="tx1"/>
          </a:solidFill>
          <a:latin typeface="+mn-lt"/>
          <a:ea typeface="MS PGothic" panose="020B0600070205080204" pitchFamily="34" charset="-128"/>
          <a:cs typeface="+mn-cs"/>
        </a:defRPr>
      </a:lvl2pPr>
      <a:lvl3pPr marL="3681593" indent="-733461" algn="l" defTabSz="1471685" rtl="0" eaLnBrk="0" fontAlgn="base" hangingPunct="0">
        <a:spcBef>
          <a:spcPct val="20000"/>
        </a:spcBef>
        <a:spcAft>
          <a:spcPct val="0"/>
        </a:spcAft>
        <a:buFont typeface="Arial" panose="020B0604020202020204" pitchFamily="34" charset="0"/>
        <a:buChar char="•"/>
        <a:defRPr sz="7801" kern="1200">
          <a:solidFill>
            <a:schemeClr val="tx1"/>
          </a:solidFill>
          <a:latin typeface="+mn-lt"/>
          <a:ea typeface="MS PGothic" panose="020B0600070205080204" pitchFamily="34" charset="-128"/>
          <a:cs typeface="+mn-cs"/>
        </a:defRPr>
      </a:lvl3pPr>
      <a:lvl4pPr marL="5158040" indent="-733461" algn="l" defTabSz="1471685"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4pPr>
      <a:lvl5pPr marL="6629723" indent="-733461" algn="l" defTabSz="1471685"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5pPr>
      <a:lvl6pPr marL="8108632" indent="-737148" algn="l" defTabSz="1474297" rtl="0" eaLnBrk="1" latinLnBrk="0" hangingPunct="1">
        <a:spcBef>
          <a:spcPct val="20000"/>
        </a:spcBef>
        <a:buFont typeface="Arial"/>
        <a:buChar char="•"/>
        <a:defRPr sz="6500" kern="1200">
          <a:solidFill>
            <a:schemeClr val="tx1"/>
          </a:solidFill>
          <a:latin typeface="+mn-lt"/>
          <a:ea typeface="+mn-ea"/>
          <a:cs typeface="+mn-cs"/>
        </a:defRPr>
      </a:lvl6pPr>
      <a:lvl7pPr marL="9582929" indent="-737148" algn="l" defTabSz="1474297" rtl="0" eaLnBrk="1" latinLnBrk="0" hangingPunct="1">
        <a:spcBef>
          <a:spcPct val="20000"/>
        </a:spcBef>
        <a:buFont typeface="Arial"/>
        <a:buChar char="•"/>
        <a:defRPr sz="6500" kern="1200">
          <a:solidFill>
            <a:schemeClr val="tx1"/>
          </a:solidFill>
          <a:latin typeface="+mn-lt"/>
          <a:ea typeface="+mn-ea"/>
          <a:cs typeface="+mn-cs"/>
        </a:defRPr>
      </a:lvl7pPr>
      <a:lvl8pPr marL="11057224" indent="-737148" algn="l" defTabSz="1474297" rtl="0" eaLnBrk="1" latinLnBrk="0" hangingPunct="1">
        <a:spcBef>
          <a:spcPct val="20000"/>
        </a:spcBef>
        <a:buFont typeface="Arial"/>
        <a:buChar char="•"/>
        <a:defRPr sz="6500" kern="1200">
          <a:solidFill>
            <a:schemeClr val="tx1"/>
          </a:solidFill>
          <a:latin typeface="+mn-lt"/>
          <a:ea typeface="+mn-ea"/>
          <a:cs typeface="+mn-cs"/>
        </a:defRPr>
      </a:lvl8pPr>
      <a:lvl9pPr marL="12531521" indent="-737148" algn="l" defTabSz="1474297" rtl="0" eaLnBrk="1" latinLnBrk="0" hangingPunct="1">
        <a:spcBef>
          <a:spcPct val="20000"/>
        </a:spcBef>
        <a:buFont typeface="Arial"/>
        <a:buChar char="•"/>
        <a:defRPr sz="6500" kern="1200">
          <a:solidFill>
            <a:schemeClr val="tx1"/>
          </a:solidFill>
          <a:latin typeface="+mn-lt"/>
          <a:ea typeface="+mn-ea"/>
          <a:cs typeface="+mn-cs"/>
        </a:defRPr>
      </a:lvl9pPr>
    </p:bodyStyle>
    <p:otherStyle>
      <a:defPPr>
        <a:defRPr lang="en-US"/>
      </a:defPPr>
      <a:lvl1pPr marL="0" algn="l" defTabSz="1474297" rtl="0" eaLnBrk="1" latinLnBrk="0" hangingPunct="1">
        <a:defRPr sz="5701" kern="1200">
          <a:solidFill>
            <a:schemeClr val="tx1"/>
          </a:solidFill>
          <a:latin typeface="+mn-lt"/>
          <a:ea typeface="+mn-ea"/>
          <a:cs typeface="+mn-cs"/>
        </a:defRPr>
      </a:lvl1pPr>
      <a:lvl2pPr marL="1474297" algn="l" defTabSz="1474297" rtl="0" eaLnBrk="1" latinLnBrk="0" hangingPunct="1">
        <a:defRPr sz="5701" kern="1200">
          <a:solidFill>
            <a:schemeClr val="tx1"/>
          </a:solidFill>
          <a:latin typeface="+mn-lt"/>
          <a:ea typeface="+mn-ea"/>
          <a:cs typeface="+mn-cs"/>
        </a:defRPr>
      </a:lvl2pPr>
      <a:lvl3pPr marL="2948592" algn="l" defTabSz="1474297" rtl="0" eaLnBrk="1" latinLnBrk="0" hangingPunct="1">
        <a:defRPr sz="5701" kern="1200">
          <a:solidFill>
            <a:schemeClr val="tx1"/>
          </a:solidFill>
          <a:latin typeface="+mn-lt"/>
          <a:ea typeface="+mn-ea"/>
          <a:cs typeface="+mn-cs"/>
        </a:defRPr>
      </a:lvl3pPr>
      <a:lvl4pPr marL="4422890" algn="l" defTabSz="1474297" rtl="0" eaLnBrk="1" latinLnBrk="0" hangingPunct="1">
        <a:defRPr sz="5701" kern="1200">
          <a:solidFill>
            <a:schemeClr val="tx1"/>
          </a:solidFill>
          <a:latin typeface="+mn-lt"/>
          <a:ea typeface="+mn-ea"/>
          <a:cs typeface="+mn-cs"/>
        </a:defRPr>
      </a:lvl4pPr>
      <a:lvl5pPr marL="5897187" algn="l" defTabSz="1474297" rtl="0" eaLnBrk="1" latinLnBrk="0" hangingPunct="1">
        <a:defRPr sz="5701" kern="1200">
          <a:solidFill>
            <a:schemeClr val="tx1"/>
          </a:solidFill>
          <a:latin typeface="+mn-lt"/>
          <a:ea typeface="+mn-ea"/>
          <a:cs typeface="+mn-cs"/>
        </a:defRPr>
      </a:lvl5pPr>
      <a:lvl6pPr marL="7371481" algn="l" defTabSz="1474297" rtl="0" eaLnBrk="1" latinLnBrk="0" hangingPunct="1">
        <a:defRPr sz="5701" kern="1200">
          <a:solidFill>
            <a:schemeClr val="tx1"/>
          </a:solidFill>
          <a:latin typeface="+mn-lt"/>
          <a:ea typeface="+mn-ea"/>
          <a:cs typeface="+mn-cs"/>
        </a:defRPr>
      </a:lvl6pPr>
      <a:lvl7pPr marL="8845780" algn="l" defTabSz="1474297" rtl="0" eaLnBrk="1" latinLnBrk="0" hangingPunct="1">
        <a:defRPr sz="5701" kern="1200">
          <a:solidFill>
            <a:schemeClr val="tx1"/>
          </a:solidFill>
          <a:latin typeface="+mn-lt"/>
          <a:ea typeface="+mn-ea"/>
          <a:cs typeface="+mn-cs"/>
        </a:defRPr>
      </a:lvl7pPr>
      <a:lvl8pPr marL="10320077" algn="l" defTabSz="1474297" rtl="0" eaLnBrk="1" latinLnBrk="0" hangingPunct="1">
        <a:defRPr sz="5701" kern="1200">
          <a:solidFill>
            <a:schemeClr val="tx1"/>
          </a:solidFill>
          <a:latin typeface="+mn-lt"/>
          <a:ea typeface="+mn-ea"/>
          <a:cs typeface="+mn-cs"/>
        </a:defRPr>
      </a:lvl8pPr>
      <a:lvl9pPr marL="11794373" algn="l" defTabSz="1474297" rtl="0" eaLnBrk="1" latinLnBrk="0" hangingPunct="1">
        <a:defRPr sz="5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svg"/><Relationship Id="rId63" Type="http://schemas.openxmlformats.org/officeDocument/2006/relationships/image" Target="../media/image62.svg"/><Relationship Id="rId68" Type="http://schemas.openxmlformats.org/officeDocument/2006/relationships/image" Target="../media/image67.png"/><Relationship Id="rId84" Type="http://schemas.openxmlformats.org/officeDocument/2006/relationships/image" Target="../media/image83.png"/><Relationship Id="rId89" Type="http://schemas.openxmlformats.org/officeDocument/2006/relationships/image" Target="../media/image88.png"/><Relationship Id="rId16" Type="http://schemas.openxmlformats.org/officeDocument/2006/relationships/image" Target="../media/image15.png"/><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svg"/><Relationship Id="rId53" Type="http://schemas.openxmlformats.org/officeDocument/2006/relationships/image" Target="../media/image52.sv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image" Target="../media/image78.png"/><Relationship Id="rId5" Type="http://schemas.openxmlformats.org/officeDocument/2006/relationships/image" Target="../media/image4.png"/><Relationship Id="rId90" Type="http://schemas.openxmlformats.org/officeDocument/2006/relationships/image" Target="../media/image89.png"/><Relationship Id="rId22" Type="http://schemas.openxmlformats.org/officeDocument/2006/relationships/image" Target="../media/image21.png"/><Relationship Id="rId27" Type="http://schemas.openxmlformats.org/officeDocument/2006/relationships/image" Target="../media/image26.svg"/><Relationship Id="rId43" Type="http://schemas.openxmlformats.org/officeDocument/2006/relationships/image" Target="../media/image42.sv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8" Type="http://schemas.openxmlformats.org/officeDocument/2006/relationships/image" Target="../media/image7.png"/><Relationship Id="rId51" Type="http://schemas.openxmlformats.org/officeDocument/2006/relationships/image" Target="../media/image50.svg"/><Relationship Id="rId72" Type="http://schemas.openxmlformats.org/officeDocument/2006/relationships/image" Target="../media/image71.png"/><Relationship Id="rId80" Type="http://schemas.openxmlformats.org/officeDocument/2006/relationships/image" Target="../media/image79.png"/><Relationship Id="rId85" Type="http://schemas.openxmlformats.org/officeDocument/2006/relationships/image" Target="../media/image84.png"/><Relationship Id="rId93" Type="http://schemas.openxmlformats.org/officeDocument/2006/relationships/image" Target="../media/image92.svg"/><Relationship Id="rId3" Type="http://schemas.openxmlformats.org/officeDocument/2006/relationships/image" Target="../media/image2.gif"/><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sv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svg"/><Relationship Id="rId67" Type="http://schemas.openxmlformats.org/officeDocument/2006/relationships/image" Target="../media/image66.png"/><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image" Target="../media/image74.png"/><Relationship Id="rId83" Type="http://schemas.openxmlformats.org/officeDocument/2006/relationships/image" Target="../media/image82.png"/><Relationship Id="rId88" Type="http://schemas.openxmlformats.org/officeDocument/2006/relationships/image" Target="../media/image87.png"/><Relationship Id="rId91"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svg"/><Relationship Id="rId57" Type="http://schemas.openxmlformats.org/officeDocument/2006/relationships/image" Target="../media/image56.svg"/><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image" Target="../media/image77.png"/><Relationship Id="rId81" Type="http://schemas.openxmlformats.org/officeDocument/2006/relationships/image" Target="../media/image80.png"/><Relationship Id="rId86"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svg"/><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svg"/><Relationship Id="rId76" Type="http://schemas.openxmlformats.org/officeDocument/2006/relationships/image" Target="../media/image75.png"/><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image" Target="../media/image91.png"/><Relationship Id="rId2" Type="http://schemas.openxmlformats.org/officeDocument/2006/relationships/notesSlide" Target="../notesSlides/notesSlide1.xml"/><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svg"/><Relationship Id="rId66" Type="http://schemas.openxmlformats.org/officeDocument/2006/relationships/image" Target="../media/image65.png"/><Relationship Id="rId87" Type="http://schemas.openxmlformats.org/officeDocument/2006/relationships/image" Target="../media/image86.png"/><Relationship Id="rId61" Type="http://schemas.openxmlformats.org/officeDocument/2006/relationships/image" Target="../media/image60.svg"/><Relationship Id="rId82" Type="http://schemas.openxmlformats.org/officeDocument/2006/relationships/image" Target="../media/image81.png"/><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72CEF2-5AA4-0A8A-C987-230E0B5E8903}"/>
              </a:ext>
            </a:extLst>
          </p:cNvPr>
          <p:cNvSpPr/>
          <p:nvPr/>
        </p:nvSpPr>
        <p:spPr>
          <a:xfrm>
            <a:off x="36659284" y="188682"/>
            <a:ext cx="4169797" cy="2434222"/>
          </a:xfrm>
          <a:prstGeom prst="rect">
            <a:avLst/>
          </a:prstGeom>
          <a:solidFill>
            <a:schemeClr val="bg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098" name="Title 13"/>
          <p:cNvSpPr>
            <a:spLocks noGrp="1"/>
          </p:cNvSpPr>
          <p:nvPr>
            <p:ph type="title"/>
          </p:nvPr>
        </p:nvSpPr>
        <p:spPr>
          <a:xfrm>
            <a:off x="4281263" y="392304"/>
            <a:ext cx="34470975" cy="2078037"/>
          </a:xfrm>
        </p:spPr>
        <p:txBody>
          <a:bodyPr/>
          <a:lstStyle/>
          <a:p>
            <a:r>
              <a:rPr lang="en-US" altLang="en-US" sz="6600" dirty="0">
                <a:latin typeface="Arial" panose="020B0604020202020204" pitchFamily="34" charset="0"/>
                <a:cs typeface="Arial" panose="020B0604020202020204" pitchFamily="34" charset="0"/>
              </a:rPr>
              <a:t>Depth-Supervised Dynamic </a:t>
            </a:r>
            <a:r>
              <a:rPr lang="en-US" altLang="en-US" sz="6600" dirty="0" err="1">
                <a:latin typeface="Arial" panose="020B0604020202020204" pitchFamily="34" charset="0"/>
                <a:cs typeface="Arial" panose="020B0604020202020204" pitchFamily="34" charset="0"/>
              </a:rPr>
              <a:t>NeRF</a:t>
            </a:r>
            <a:br>
              <a:rPr lang="en-US" altLang="en-US" sz="6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Technical University Munich</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Chang Luo </a:t>
            </a:r>
            <a:endParaRPr lang="en-US" altLang="en-US" sz="5001" dirty="0">
              <a:latin typeface="Arial" panose="020B0604020202020204" pitchFamily="34" charset="0"/>
              <a:cs typeface="Arial" panose="020B0604020202020204" pitchFamily="34" charset="0"/>
            </a:endParaRPr>
          </a:p>
        </p:txBody>
      </p:sp>
      <p:pic>
        <p:nvPicPr>
          <p:cNvPr id="1026" name="Picture 2" descr="TUMLogo – IT-CSW">
            <a:extLst>
              <a:ext uri="{FF2B5EF4-FFF2-40B4-BE49-F238E27FC236}">
                <a16:creationId xmlns:a16="http://schemas.microsoft.com/office/drawing/2014/main" id="{3C789ACD-0A85-2E1D-E53A-D7C84C4C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00" y="672579"/>
            <a:ext cx="3171825" cy="1714500"/>
          </a:xfrm>
          <a:prstGeom prst="rect">
            <a:avLst/>
          </a:prstGeom>
          <a:noFill/>
          <a:extLst>
            <a:ext uri="{909E8E84-426E-40DD-AFC4-6F175D3DCCD1}">
              <a14:hiddenFill xmlns:a14="http://schemas.microsoft.com/office/drawing/2010/main">
                <a:solidFill>
                  <a:srgbClr val="FFFFFF"/>
                </a:solidFill>
              </a14:hiddenFill>
            </a:ext>
          </a:extLst>
        </p:spPr>
      </p:pic>
      <p:sp>
        <p:nvSpPr>
          <p:cNvPr id="4768" name="Rectangle: Rounded Corners 4767">
            <a:extLst>
              <a:ext uri="{FF2B5EF4-FFF2-40B4-BE49-F238E27FC236}">
                <a16:creationId xmlns:a16="http://schemas.microsoft.com/office/drawing/2014/main" id="{1E1D56F5-5B1F-531F-EC97-72F843D6B28B}"/>
              </a:ext>
            </a:extLst>
          </p:cNvPr>
          <p:cNvSpPr/>
          <p:nvPr/>
        </p:nvSpPr>
        <p:spPr>
          <a:xfrm>
            <a:off x="1013267" y="8475575"/>
            <a:ext cx="4317046" cy="12600000"/>
          </a:xfrm>
          <a:prstGeom prst="roundRect">
            <a:avLst>
              <a:gd name="adj" fmla="val 3151"/>
            </a:avLst>
          </a:prstGeom>
          <a:solidFill>
            <a:srgbClr val="F2F2F2"/>
          </a:solidFill>
          <a:ln w="76200">
            <a:solidFill>
              <a:srgbClr val="A5A5A5"/>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769" name="TextBox 4768">
            <a:extLst>
              <a:ext uri="{FF2B5EF4-FFF2-40B4-BE49-F238E27FC236}">
                <a16:creationId xmlns:a16="http://schemas.microsoft.com/office/drawing/2014/main" id="{664D4F2D-6A60-C2A1-829D-92834FF106C3}"/>
              </a:ext>
            </a:extLst>
          </p:cNvPr>
          <p:cNvSpPr txBox="1"/>
          <p:nvPr/>
        </p:nvSpPr>
        <p:spPr>
          <a:xfrm>
            <a:off x="3154580" y="20275393"/>
            <a:ext cx="2071938" cy="719202"/>
          </a:xfrm>
          <a:prstGeom prst="rect">
            <a:avLst/>
          </a:prstGeom>
          <a:noFill/>
        </p:spPr>
        <p:txBody>
          <a:bodyPr wrap="none" rtlCol="0">
            <a:spAutoFit/>
          </a:bodyPr>
          <a:lstStyle/>
          <a:p>
            <a:r>
              <a:rPr lang="en-US" altLang="zh-CN" sz="4000" b="1" dirty="0">
                <a:solidFill>
                  <a:schemeClr val="tx1">
                    <a:lumMod val="75000"/>
                    <a:lumOff val="25000"/>
                  </a:schemeClr>
                </a:solidFill>
                <a:effectLst>
                  <a:outerShdw blurRad="38100" dist="38100" dir="2700000" algn="tl">
                    <a:srgbClr val="000000">
                      <a:alpha val="43137"/>
                    </a:srgbClr>
                  </a:outerShdw>
                </a:effectLst>
              </a:rPr>
              <a:t>Dataset</a:t>
            </a:r>
            <a:endParaRPr lang="zh-CN" altLang="en-US" sz="4000" dirty="0"/>
          </a:p>
        </p:txBody>
      </p:sp>
      <p:pic>
        <p:nvPicPr>
          <p:cNvPr id="4983" name="Picture 4982" descr="A person standing in a room&#10;&#10;Description automatically generated with low confidence">
            <a:extLst>
              <a:ext uri="{FF2B5EF4-FFF2-40B4-BE49-F238E27FC236}">
                <a16:creationId xmlns:a16="http://schemas.microsoft.com/office/drawing/2014/main" id="{3E1F5F48-5C5F-A4AD-9E55-3CDD6868BA06}"/>
              </a:ext>
            </a:extLst>
          </p:cNvPr>
          <p:cNvPicPr>
            <a:picLocks noChangeAspect="1"/>
          </p:cNvPicPr>
          <p:nvPr/>
        </p:nvPicPr>
        <p:blipFill>
          <a:blip r:embed="rId4"/>
          <a:stretch>
            <a:fillRect/>
          </a:stretch>
        </p:blipFill>
        <p:spPr>
          <a:xfrm>
            <a:off x="2249019" y="9177063"/>
            <a:ext cx="2022939" cy="2045184"/>
          </a:xfrm>
          <a:prstGeom prst="rect">
            <a:avLst/>
          </a:prstGeom>
          <a:ln>
            <a:noFill/>
          </a:ln>
          <a:effectLst>
            <a:outerShdw blurRad="292100" dist="139700" dir="2700000" algn="tl" rotWithShape="0">
              <a:srgbClr val="333333">
                <a:alpha val="65000"/>
              </a:srgbClr>
            </a:outerShdw>
          </a:effectLst>
        </p:spPr>
      </p:pic>
      <p:pic>
        <p:nvPicPr>
          <p:cNvPr id="4984" name="Picture 4983" descr="A room with a table and chairs&#10;&#10;Description automatically generated with low confidence">
            <a:extLst>
              <a:ext uri="{FF2B5EF4-FFF2-40B4-BE49-F238E27FC236}">
                <a16:creationId xmlns:a16="http://schemas.microsoft.com/office/drawing/2014/main" id="{D269A21F-B87D-EBBD-ADC4-2612FCACADB1}"/>
              </a:ext>
            </a:extLst>
          </p:cNvPr>
          <p:cNvPicPr>
            <a:picLocks noChangeAspect="1"/>
          </p:cNvPicPr>
          <p:nvPr/>
        </p:nvPicPr>
        <p:blipFill>
          <a:blip r:embed="rId5"/>
          <a:stretch>
            <a:fillRect/>
          </a:stretch>
        </p:blipFill>
        <p:spPr>
          <a:xfrm>
            <a:off x="2036864" y="9394026"/>
            <a:ext cx="2022947" cy="2045190"/>
          </a:xfrm>
          <a:prstGeom prst="rect">
            <a:avLst/>
          </a:prstGeom>
          <a:ln>
            <a:noFill/>
          </a:ln>
          <a:effectLst>
            <a:outerShdw blurRad="292100" dist="139700" dir="2700000" algn="tl" rotWithShape="0">
              <a:srgbClr val="333333">
                <a:alpha val="65000"/>
              </a:srgbClr>
            </a:outerShdw>
          </a:effectLst>
        </p:spPr>
      </p:pic>
      <p:pic>
        <p:nvPicPr>
          <p:cNvPr id="4985" name="Picture 4984" descr="A picture containing indoor, floor, furniture&#10;&#10;Description automatically generated">
            <a:extLst>
              <a:ext uri="{FF2B5EF4-FFF2-40B4-BE49-F238E27FC236}">
                <a16:creationId xmlns:a16="http://schemas.microsoft.com/office/drawing/2014/main" id="{DA89CD71-6770-81CA-4D82-EF6FED3BF45B}"/>
              </a:ext>
            </a:extLst>
          </p:cNvPr>
          <p:cNvPicPr>
            <a:picLocks noChangeAspect="1"/>
          </p:cNvPicPr>
          <p:nvPr/>
        </p:nvPicPr>
        <p:blipFill>
          <a:blip r:embed="rId6"/>
          <a:stretch>
            <a:fillRect/>
          </a:stretch>
        </p:blipFill>
        <p:spPr>
          <a:xfrm>
            <a:off x="1845570" y="9610992"/>
            <a:ext cx="2022945" cy="2045184"/>
          </a:xfrm>
          <a:prstGeom prst="rect">
            <a:avLst/>
          </a:prstGeom>
          <a:ln>
            <a:noFill/>
          </a:ln>
          <a:effectLst>
            <a:outerShdw blurRad="292100" dist="139700" dir="2700000" algn="tl" rotWithShape="0">
              <a:srgbClr val="333333">
                <a:alpha val="65000"/>
              </a:srgbClr>
            </a:outerShdw>
          </a:effectLst>
        </p:spPr>
      </p:pic>
      <p:sp>
        <p:nvSpPr>
          <p:cNvPr id="4982" name="TextBox 4981">
            <a:extLst>
              <a:ext uri="{FF2B5EF4-FFF2-40B4-BE49-F238E27FC236}">
                <a16:creationId xmlns:a16="http://schemas.microsoft.com/office/drawing/2014/main" id="{B0B3E1B6-69D1-0596-8A20-F12D71695E1E}"/>
              </a:ext>
            </a:extLst>
          </p:cNvPr>
          <p:cNvSpPr txBox="1"/>
          <p:nvPr/>
        </p:nvSpPr>
        <p:spPr>
          <a:xfrm>
            <a:off x="1936253" y="12046479"/>
            <a:ext cx="2292131" cy="605133"/>
          </a:xfrm>
          <a:prstGeom prst="rect">
            <a:avLst/>
          </a:prstGeom>
          <a:noFill/>
        </p:spPr>
        <p:txBody>
          <a:bodyPr wrap="none" lIns="0" tIns="0" rIns="0" bIns="0" rtlCol="0">
            <a:spAutoFit/>
          </a:bodyPr>
          <a:lstStyle/>
          <a:p>
            <a:pPr>
              <a:lnSpc>
                <a:spcPct val="114000"/>
              </a:lnSpc>
            </a:pPr>
            <a:r>
              <a:rPr lang="en-US" altLang="zh-CN" sz="3600" dirty="0">
                <a:latin typeface="+mn-lt"/>
              </a:rPr>
              <a:t>RGB Frames</a:t>
            </a:r>
            <a:endParaRPr lang="zh-CN" altLang="en-US" sz="3600" dirty="0" err="1">
              <a:latin typeface="+mn-lt"/>
            </a:endParaRPr>
          </a:p>
        </p:txBody>
      </p:sp>
      <p:pic>
        <p:nvPicPr>
          <p:cNvPr id="4978" name="Picture 4977" descr="A picture containing wall&#10;&#10;Description automatically generated">
            <a:extLst>
              <a:ext uri="{FF2B5EF4-FFF2-40B4-BE49-F238E27FC236}">
                <a16:creationId xmlns:a16="http://schemas.microsoft.com/office/drawing/2014/main" id="{E852A342-6AC9-BCA3-D499-40CAEB3357B1}"/>
              </a:ext>
            </a:extLst>
          </p:cNvPr>
          <p:cNvPicPr>
            <a:picLocks noChangeAspect="1"/>
          </p:cNvPicPr>
          <p:nvPr/>
        </p:nvPicPr>
        <p:blipFill>
          <a:blip r:embed="rId7"/>
          <a:stretch>
            <a:fillRect/>
          </a:stretch>
        </p:blipFill>
        <p:spPr>
          <a:xfrm>
            <a:off x="2114748" y="12972107"/>
            <a:ext cx="2008933" cy="2028663"/>
          </a:xfrm>
          <a:prstGeom prst="rect">
            <a:avLst/>
          </a:prstGeom>
          <a:ln>
            <a:noFill/>
          </a:ln>
          <a:effectLst>
            <a:outerShdw blurRad="292100" dist="139700" dir="2700000" algn="tl" rotWithShape="0">
              <a:srgbClr val="333333">
                <a:alpha val="65000"/>
              </a:srgbClr>
            </a:outerShdw>
          </a:effectLst>
        </p:spPr>
      </p:pic>
      <p:pic>
        <p:nvPicPr>
          <p:cNvPr id="4979" name="Picture 4978" descr="A room with a table and chairs&#10;&#10;Description automatically generated with medium confidence">
            <a:extLst>
              <a:ext uri="{FF2B5EF4-FFF2-40B4-BE49-F238E27FC236}">
                <a16:creationId xmlns:a16="http://schemas.microsoft.com/office/drawing/2014/main" id="{F63404EC-BB69-9C11-9C3D-9F6DFADB5F9B}"/>
              </a:ext>
            </a:extLst>
          </p:cNvPr>
          <p:cNvPicPr>
            <a:picLocks noChangeAspect="1"/>
          </p:cNvPicPr>
          <p:nvPr/>
        </p:nvPicPr>
        <p:blipFill>
          <a:blip r:embed="rId8"/>
          <a:stretch>
            <a:fillRect/>
          </a:stretch>
        </p:blipFill>
        <p:spPr>
          <a:xfrm>
            <a:off x="1937913" y="13157718"/>
            <a:ext cx="2008922" cy="2028657"/>
          </a:xfrm>
          <a:prstGeom prst="rect">
            <a:avLst/>
          </a:prstGeom>
          <a:ln>
            <a:noFill/>
          </a:ln>
          <a:effectLst>
            <a:outerShdw blurRad="292100" dist="139700" dir="2700000" algn="tl" rotWithShape="0">
              <a:srgbClr val="333333">
                <a:alpha val="65000"/>
              </a:srgbClr>
            </a:outerShdw>
          </a:effectLst>
        </p:spPr>
      </p:pic>
      <p:pic>
        <p:nvPicPr>
          <p:cNvPr id="4980" name="Picture 4979" descr="A room with a table and chairs&#10;&#10;Description automatically generated with medium confidence">
            <a:extLst>
              <a:ext uri="{FF2B5EF4-FFF2-40B4-BE49-F238E27FC236}">
                <a16:creationId xmlns:a16="http://schemas.microsoft.com/office/drawing/2014/main" id="{DD2A5507-CBC6-0B4E-B5AA-E4CE1F8D94EB}"/>
              </a:ext>
            </a:extLst>
          </p:cNvPr>
          <p:cNvPicPr>
            <a:picLocks noChangeAspect="1"/>
          </p:cNvPicPr>
          <p:nvPr/>
        </p:nvPicPr>
        <p:blipFill>
          <a:blip r:embed="rId9"/>
          <a:stretch>
            <a:fillRect/>
          </a:stretch>
        </p:blipFill>
        <p:spPr>
          <a:xfrm>
            <a:off x="1777444" y="13392539"/>
            <a:ext cx="2008922" cy="2028655"/>
          </a:xfrm>
          <a:prstGeom prst="rect">
            <a:avLst/>
          </a:prstGeom>
          <a:ln>
            <a:noFill/>
          </a:ln>
          <a:effectLst>
            <a:outerShdw blurRad="292100" dist="139700" dir="2700000" algn="tl" rotWithShape="0">
              <a:srgbClr val="333333">
                <a:alpha val="65000"/>
              </a:srgbClr>
            </a:outerShdw>
          </a:effectLst>
        </p:spPr>
      </p:pic>
      <p:sp>
        <p:nvSpPr>
          <p:cNvPr id="4977" name="TextBox 4976">
            <a:extLst>
              <a:ext uri="{FF2B5EF4-FFF2-40B4-BE49-F238E27FC236}">
                <a16:creationId xmlns:a16="http://schemas.microsoft.com/office/drawing/2014/main" id="{06BCD888-A93F-18DD-EC79-FE4F30746945}"/>
              </a:ext>
            </a:extLst>
          </p:cNvPr>
          <p:cNvSpPr txBox="1"/>
          <p:nvPr/>
        </p:nvSpPr>
        <p:spPr>
          <a:xfrm>
            <a:off x="1634264" y="15788002"/>
            <a:ext cx="2657594" cy="605133"/>
          </a:xfrm>
          <a:prstGeom prst="rect">
            <a:avLst/>
          </a:prstGeom>
          <a:noFill/>
        </p:spPr>
        <p:txBody>
          <a:bodyPr wrap="none" lIns="0" tIns="0" rIns="0" bIns="0" rtlCol="0">
            <a:spAutoFit/>
          </a:bodyPr>
          <a:lstStyle/>
          <a:p>
            <a:pPr algn="ctr">
              <a:lnSpc>
                <a:spcPct val="114000"/>
              </a:lnSpc>
            </a:pPr>
            <a:r>
              <a:rPr lang="en-US" altLang="zh-CN" sz="3600" dirty="0">
                <a:latin typeface="+mn-lt"/>
              </a:rPr>
              <a:t>Depth Frames</a:t>
            </a:r>
            <a:endParaRPr lang="zh-CN" altLang="en-US" sz="3600" dirty="0" err="1">
              <a:latin typeface="+mn-lt"/>
            </a:endParaRPr>
          </a:p>
        </p:txBody>
      </p:sp>
      <p:cxnSp>
        <p:nvCxnSpPr>
          <p:cNvPr id="4772" name="Connector: Elbow 4771">
            <a:extLst>
              <a:ext uri="{FF2B5EF4-FFF2-40B4-BE49-F238E27FC236}">
                <a16:creationId xmlns:a16="http://schemas.microsoft.com/office/drawing/2014/main" id="{6CA8DD01-DECE-C08D-B77E-F0F9DC614852}"/>
              </a:ext>
            </a:extLst>
          </p:cNvPr>
          <p:cNvCxnSpPr>
            <a:cxnSpLocks/>
            <a:endCxn id="4978" idx="3"/>
          </p:cNvCxnSpPr>
          <p:nvPr/>
        </p:nvCxnSpPr>
        <p:spPr>
          <a:xfrm rot="5400000">
            <a:off x="2910817" y="11412522"/>
            <a:ext cx="3786785" cy="1361051"/>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13" name="Rectangle: Rounded Corners 4912">
            <a:extLst>
              <a:ext uri="{FF2B5EF4-FFF2-40B4-BE49-F238E27FC236}">
                <a16:creationId xmlns:a16="http://schemas.microsoft.com/office/drawing/2014/main" id="{A4812937-3F64-C061-E0AC-E0BAB787B2C0}"/>
              </a:ext>
            </a:extLst>
          </p:cNvPr>
          <p:cNvSpPr/>
          <p:nvPr/>
        </p:nvSpPr>
        <p:spPr>
          <a:xfrm>
            <a:off x="5660851" y="8475575"/>
            <a:ext cx="22596945" cy="4501795"/>
          </a:xfrm>
          <a:prstGeom prst="roundRect">
            <a:avLst>
              <a:gd name="adj" fmla="val 3151"/>
            </a:avLst>
          </a:prstGeom>
          <a:solidFill>
            <a:srgbClr val="FFF2CC"/>
          </a:solidFill>
          <a:ln w="76200">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914" name="TextBox 4913">
            <a:extLst>
              <a:ext uri="{FF2B5EF4-FFF2-40B4-BE49-F238E27FC236}">
                <a16:creationId xmlns:a16="http://schemas.microsoft.com/office/drawing/2014/main" id="{3B0EB483-4D23-8F5E-0FC0-B4DA182402FE}"/>
              </a:ext>
            </a:extLst>
          </p:cNvPr>
          <p:cNvSpPr txBox="1"/>
          <p:nvPr/>
        </p:nvSpPr>
        <p:spPr>
          <a:xfrm>
            <a:off x="5807552" y="9497935"/>
            <a:ext cx="1650450" cy="605133"/>
          </a:xfrm>
          <a:prstGeom prst="rect">
            <a:avLst/>
          </a:prstGeom>
          <a:noFill/>
        </p:spPr>
        <p:txBody>
          <a:bodyPr wrap="none" lIns="0" tIns="0" rIns="0" bIns="0" rtlCol="0">
            <a:spAutoFit/>
          </a:bodyPr>
          <a:lstStyle/>
          <a:p>
            <a:pPr>
              <a:lnSpc>
                <a:spcPct val="114000"/>
              </a:lnSpc>
            </a:pPr>
            <a:r>
              <a:rPr lang="en-US" altLang="zh-CN" sz="3600" dirty="0">
                <a:latin typeface="+mn-lt"/>
              </a:rPr>
              <a:t>Get Rays</a:t>
            </a:r>
            <a:endParaRPr lang="zh-CN" altLang="en-US" sz="3600" dirty="0" err="1">
              <a:latin typeface="+mn-lt"/>
            </a:endParaRPr>
          </a:p>
        </p:txBody>
      </p:sp>
      <p:sp>
        <p:nvSpPr>
          <p:cNvPr id="4915" name="TextBox 4914">
            <a:extLst>
              <a:ext uri="{FF2B5EF4-FFF2-40B4-BE49-F238E27FC236}">
                <a16:creationId xmlns:a16="http://schemas.microsoft.com/office/drawing/2014/main" id="{367CAA70-DA0B-F7C6-0DE9-2C5EE7BC3020}"/>
              </a:ext>
            </a:extLst>
          </p:cNvPr>
          <p:cNvSpPr txBox="1"/>
          <p:nvPr/>
        </p:nvSpPr>
        <p:spPr>
          <a:xfrm>
            <a:off x="8199504" y="12104585"/>
            <a:ext cx="2413170" cy="605133"/>
          </a:xfrm>
          <a:prstGeom prst="rect">
            <a:avLst/>
          </a:prstGeom>
          <a:noFill/>
        </p:spPr>
        <p:txBody>
          <a:bodyPr wrap="none" lIns="0" tIns="0" rIns="0" bIns="0" rtlCol="0">
            <a:spAutoFit/>
          </a:bodyPr>
          <a:lstStyle/>
          <a:p>
            <a:pPr>
              <a:lnSpc>
                <a:spcPct val="114000"/>
              </a:lnSpc>
            </a:pPr>
            <a:r>
              <a:rPr lang="en-US" altLang="zh-CN" sz="3600" b="1" dirty="0">
                <a:latin typeface="+mn-lt"/>
              </a:rPr>
              <a:t>Rays Casting</a:t>
            </a:r>
            <a:endParaRPr lang="zh-CN" altLang="en-US" sz="3600" b="1" dirty="0" err="1">
              <a:latin typeface="+mn-lt"/>
            </a:endParaRPr>
          </a:p>
        </p:txBody>
      </p:sp>
      <p:pic>
        <p:nvPicPr>
          <p:cNvPr id="4969" name="Picture 4968" descr="A picture containing indoor, floor, furniture&#10;&#10;Description automatically generated">
            <a:extLst>
              <a:ext uri="{FF2B5EF4-FFF2-40B4-BE49-F238E27FC236}">
                <a16:creationId xmlns:a16="http://schemas.microsoft.com/office/drawing/2014/main" id="{BDBECFAA-A1AC-79CA-28AB-5C1EBB0E88E7}"/>
              </a:ext>
            </a:extLst>
          </p:cNvPr>
          <p:cNvPicPr>
            <a:picLocks noChangeAspect="1"/>
          </p:cNvPicPr>
          <p:nvPr/>
        </p:nvPicPr>
        <p:blipFill>
          <a:blip r:embed="rId6"/>
          <a:stretch>
            <a:fillRect/>
          </a:stretch>
        </p:blipFill>
        <p:spPr>
          <a:xfrm>
            <a:off x="8264610" y="9520439"/>
            <a:ext cx="2096841" cy="2119897"/>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970" name="Straight Connector 4969">
            <a:extLst>
              <a:ext uri="{FF2B5EF4-FFF2-40B4-BE49-F238E27FC236}">
                <a16:creationId xmlns:a16="http://schemas.microsoft.com/office/drawing/2014/main" id="{D59D1DD6-8D89-4AD9-1A59-FA473EC3ABAB}"/>
              </a:ext>
            </a:extLst>
          </p:cNvPr>
          <p:cNvCxnSpPr>
            <a:cxnSpLocks/>
          </p:cNvCxnSpPr>
          <p:nvPr/>
        </p:nvCxnSpPr>
        <p:spPr>
          <a:xfrm flipH="1">
            <a:off x="8001868" y="9314188"/>
            <a:ext cx="593538" cy="166263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1" name="Straight Connector 4970">
            <a:extLst>
              <a:ext uri="{FF2B5EF4-FFF2-40B4-BE49-F238E27FC236}">
                <a16:creationId xmlns:a16="http://schemas.microsoft.com/office/drawing/2014/main" id="{51D58F73-E3C9-9313-546D-01E0F9CD9C03}"/>
              </a:ext>
            </a:extLst>
          </p:cNvPr>
          <p:cNvCxnSpPr>
            <a:cxnSpLocks/>
          </p:cNvCxnSpPr>
          <p:nvPr/>
        </p:nvCxnSpPr>
        <p:spPr>
          <a:xfrm flipH="1">
            <a:off x="7963682" y="10173508"/>
            <a:ext cx="2085291" cy="77043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2" name="Straight Connector 4971">
            <a:extLst>
              <a:ext uri="{FF2B5EF4-FFF2-40B4-BE49-F238E27FC236}">
                <a16:creationId xmlns:a16="http://schemas.microsoft.com/office/drawing/2014/main" id="{70E9B6C5-3C63-A75A-6BAF-1DA49BA561A8}"/>
              </a:ext>
            </a:extLst>
          </p:cNvPr>
          <p:cNvCxnSpPr>
            <a:cxnSpLocks/>
          </p:cNvCxnSpPr>
          <p:nvPr/>
        </p:nvCxnSpPr>
        <p:spPr>
          <a:xfrm flipH="1" flipV="1">
            <a:off x="8017391" y="10990442"/>
            <a:ext cx="2013016" cy="8730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3" name="Straight Connector 4972">
            <a:extLst>
              <a:ext uri="{FF2B5EF4-FFF2-40B4-BE49-F238E27FC236}">
                <a16:creationId xmlns:a16="http://schemas.microsoft.com/office/drawing/2014/main" id="{3130B836-6207-0344-23B0-C01E5AEB8107}"/>
              </a:ext>
            </a:extLst>
          </p:cNvPr>
          <p:cNvCxnSpPr>
            <a:cxnSpLocks/>
          </p:cNvCxnSpPr>
          <p:nvPr/>
        </p:nvCxnSpPr>
        <p:spPr>
          <a:xfrm flipH="1" flipV="1">
            <a:off x="8036443" y="10990614"/>
            <a:ext cx="532904" cy="335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4" name="Straight Arrow Connector 4973">
            <a:extLst>
              <a:ext uri="{FF2B5EF4-FFF2-40B4-BE49-F238E27FC236}">
                <a16:creationId xmlns:a16="http://schemas.microsoft.com/office/drawing/2014/main" id="{EEF09C9A-B44F-B7A7-9108-716AF4EC2E0D}"/>
              </a:ext>
            </a:extLst>
          </p:cNvPr>
          <p:cNvCxnSpPr>
            <a:cxnSpLocks/>
          </p:cNvCxnSpPr>
          <p:nvPr/>
        </p:nvCxnSpPr>
        <p:spPr>
          <a:xfrm flipV="1">
            <a:off x="8039201" y="10240504"/>
            <a:ext cx="3599440" cy="7257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75" name="Oval 4974">
            <a:extLst>
              <a:ext uri="{FF2B5EF4-FFF2-40B4-BE49-F238E27FC236}">
                <a16:creationId xmlns:a16="http://schemas.microsoft.com/office/drawing/2014/main" id="{94DE0945-863C-B104-C9BD-1028F53E3228}"/>
              </a:ext>
            </a:extLst>
          </p:cNvPr>
          <p:cNvSpPr/>
          <p:nvPr/>
        </p:nvSpPr>
        <p:spPr>
          <a:xfrm>
            <a:off x="9188990" y="10678100"/>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917" name="TextBox 4916">
                <a:extLst>
                  <a:ext uri="{FF2B5EF4-FFF2-40B4-BE49-F238E27FC236}">
                    <a16:creationId xmlns:a16="http://schemas.microsoft.com/office/drawing/2014/main" id="{ABF3C5D5-B711-457D-3369-A4BBD17FBCA0}"/>
                  </a:ext>
                </a:extLst>
              </p:cNvPr>
              <p:cNvSpPr txBox="1"/>
              <p:nvPr/>
            </p:nvSpPr>
            <p:spPr>
              <a:xfrm>
                <a:off x="14767898" y="9148732"/>
                <a:ext cx="891509"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𝐷</m:t>
                          </m:r>
                        </m:e>
                        <m:sub>
                          <m:r>
                            <a:rPr lang="en-US" altLang="zh-CN" sz="3600" i="1" dirty="0">
                              <a:latin typeface="Cambria Math" panose="02040503050406030204" pitchFamily="18" charset="0"/>
                            </a:rPr>
                            <m:t>𝑔𝑡</m:t>
                          </m:r>
                        </m:sub>
                      </m:sSub>
                      <m:r>
                        <a:rPr lang="en-US" altLang="zh-CN" sz="3600" i="1">
                          <a:latin typeface="Cambria Math" panose="02040503050406030204" pitchFamily="18" charset="0"/>
                        </a:rPr>
                        <m:t> </m:t>
                      </m:r>
                    </m:oMath>
                  </m:oMathPara>
                </a14:m>
                <a:endParaRPr lang="zh-CN" altLang="en-US" sz="3600" dirty="0" err="1">
                  <a:latin typeface="+mn-lt"/>
                </a:endParaRPr>
              </a:p>
            </p:txBody>
          </p:sp>
        </mc:Choice>
        <mc:Fallback xmlns="">
          <p:sp>
            <p:nvSpPr>
              <p:cNvPr id="4917" name="TextBox 4916">
                <a:extLst>
                  <a:ext uri="{FF2B5EF4-FFF2-40B4-BE49-F238E27FC236}">
                    <a16:creationId xmlns:a16="http://schemas.microsoft.com/office/drawing/2014/main" id="{ABF3C5D5-B711-457D-3369-A4BBD17FBCA0}"/>
                  </a:ext>
                </a:extLst>
              </p:cNvPr>
              <p:cNvSpPr txBox="1">
                <a:spLocks noRot="1" noChangeAspect="1" noMove="1" noResize="1" noEditPoints="1" noAdjustHandles="1" noChangeArrowheads="1" noChangeShapeType="1" noTextEdit="1"/>
              </p:cNvSpPr>
              <p:nvPr/>
            </p:nvSpPr>
            <p:spPr>
              <a:xfrm>
                <a:off x="14767898" y="9148732"/>
                <a:ext cx="891509" cy="693861"/>
              </a:xfrm>
              <a:prstGeom prst="rect">
                <a:avLst/>
              </a:prstGeom>
              <a:blipFill>
                <a:blip r:embed="rId10"/>
                <a:stretch>
                  <a:fillRect/>
                </a:stretch>
              </a:blipFill>
            </p:spPr>
            <p:txBody>
              <a:bodyPr/>
              <a:lstStyle/>
              <a:p>
                <a:r>
                  <a:rPr lang="zh-CN" altLang="en-US">
                    <a:noFill/>
                  </a:rPr>
                  <a:t> </a:t>
                </a:r>
              </a:p>
            </p:txBody>
          </p:sp>
        </mc:Fallback>
      </mc:AlternateContent>
      <p:sp>
        <p:nvSpPr>
          <p:cNvPr id="4957" name="TextBox 4956">
            <a:extLst>
              <a:ext uri="{FF2B5EF4-FFF2-40B4-BE49-F238E27FC236}">
                <a16:creationId xmlns:a16="http://schemas.microsoft.com/office/drawing/2014/main" id="{C3E232EA-3686-18FD-2240-3FA1704AB9B6}"/>
              </a:ext>
            </a:extLst>
          </p:cNvPr>
          <p:cNvSpPr txBox="1"/>
          <p:nvPr/>
        </p:nvSpPr>
        <p:spPr>
          <a:xfrm>
            <a:off x="17190692" y="12158113"/>
            <a:ext cx="3696984" cy="605133"/>
          </a:xfrm>
          <a:prstGeom prst="rect">
            <a:avLst/>
          </a:prstGeom>
          <a:noFill/>
        </p:spPr>
        <p:txBody>
          <a:bodyPr wrap="none" lIns="0" tIns="0" rIns="0" bIns="0" rtlCol="0">
            <a:spAutoFit/>
          </a:bodyPr>
          <a:lstStyle/>
          <a:p>
            <a:pPr>
              <a:lnSpc>
                <a:spcPct val="114000"/>
              </a:lnSpc>
            </a:pPr>
            <a:r>
              <a:rPr lang="en-US" altLang="zh-CN" sz="3600" b="1" dirty="0">
                <a:latin typeface="+mn-lt"/>
              </a:rPr>
              <a:t>Stratified Sampling</a:t>
            </a:r>
            <a:endParaRPr lang="zh-CN" altLang="en-US" sz="3600" b="1" dirty="0" err="1">
              <a:latin typeface="+mn-lt"/>
            </a:endParaRPr>
          </a:p>
        </p:txBody>
      </p:sp>
      <p:cxnSp>
        <p:nvCxnSpPr>
          <p:cNvPr id="4959" name="Straight Arrow Connector 4958">
            <a:extLst>
              <a:ext uri="{FF2B5EF4-FFF2-40B4-BE49-F238E27FC236}">
                <a16:creationId xmlns:a16="http://schemas.microsoft.com/office/drawing/2014/main" id="{3CC286BF-AA06-8F18-AE29-513716206A26}"/>
              </a:ext>
            </a:extLst>
          </p:cNvPr>
          <p:cNvCxnSpPr>
            <a:cxnSpLocks/>
          </p:cNvCxnSpPr>
          <p:nvPr/>
        </p:nvCxnSpPr>
        <p:spPr>
          <a:xfrm>
            <a:off x="16820703" y="11343015"/>
            <a:ext cx="411887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60" name="TextBox 4959">
                <a:extLst>
                  <a:ext uri="{FF2B5EF4-FFF2-40B4-BE49-F238E27FC236}">
                    <a16:creationId xmlns:a16="http://schemas.microsoft.com/office/drawing/2014/main" id="{E757A12D-102D-A407-4EDE-AA92C89D3122}"/>
                  </a:ext>
                </a:extLst>
              </p:cNvPr>
              <p:cNvSpPr txBox="1"/>
              <p:nvPr/>
            </p:nvSpPr>
            <p:spPr>
              <a:xfrm>
                <a:off x="16594181" y="11350025"/>
                <a:ext cx="533149"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xmlns="">
          <p:sp>
            <p:nvSpPr>
              <p:cNvPr id="4960" name="TextBox 4959">
                <a:extLst>
                  <a:ext uri="{FF2B5EF4-FFF2-40B4-BE49-F238E27FC236}">
                    <a16:creationId xmlns:a16="http://schemas.microsoft.com/office/drawing/2014/main" id="{E757A12D-102D-A407-4EDE-AA92C89D3122}"/>
                  </a:ext>
                </a:extLst>
              </p:cNvPr>
              <p:cNvSpPr txBox="1">
                <a:spLocks noRot="1" noChangeAspect="1" noMove="1" noResize="1" noEditPoints="1" noAdjustHandles="1" noChangeArrowheads="1" noChangeShapeType="1" noTextEdit="1"/>
              </p:cNvSpPr>
              <p:nvPr/>
            </p:nvSpPr>
            <p:spPr>
              <a:xfrm>
                <a:off x="16594181" y="11350025"/>
                <a:ext cx="533149" cy="6416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61" name="TextBox 4960">
                <a:extLst>
                  <a:ext uri="{FF2B5EF4-FFF2-40B4-BE49-F238E27FC236}">
                    <a16:creationId xmlns:a16="http://schemas.microsoft.com/office/drawing/2014/main" id="{B524244A-44FE-884A-8083-8CC6DF98D7F3}"/>
                  </a:ext>
                </a:extLst>
              </p:cNvPr>
              <p:cNvSpPr txBox="1"/>
              <p:nvPr/>
            </p:nvSpPr>
            <p:spPr>
              <a:xfrm>
                <a:off x="20503541" y="11381491"/>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961" name="TextBox 4960">
                <a:extLst>
                  <a:ext uri="{FF2B5EF4-FFF2-40B4-BE49-F238E27FC236}">
                    <a16:creationId xmlns:a16="http://schemas.microsoft.com/office/drawing/2014/main" id="{B524244A-44FE-884A-8083-8CC6DF98D7F3}"/>
                  </a:ext>
                </a:extLst>
              </p:cNvPr>
              <p:cNvSpPr txBox="1">
                <a:spLocks noRot="1" noChangeAspect="1" noMove="1" noResize="1" noEditPoints="1" noAdjustHandles="1" noChangeArrowheads="1" noChangeShapeType="1" noTextEdit="1"/>
              </p:cNvSpPr>
              <p:nvPr/>
            </p:nvSpPr>
            <p:spPr>
              <a:xfrm>
                <a:off x="20503541" y="11381491"/>
                <a:ext cx="490153" cy="693015"/>
              </a:xfrm>
              <a:prstGeom prst="rect">
                <a:avLst/>
              </a:prstGeom>
              <a:blipFill>
                <a:blip r:embed="rId12"/>
                <a:stretch>
                  <a:fillRect/>
                </a:stretch>
              </a:blipFill>
            </p:spPr>
            <p:txBody>
              <a:bodyPr/>
              <a:lstStyle/>
              <a:p>
                <a:r>
                  <a:rPr lang="zh-CN" altLang="en-US">
                    <a:noFill/>
                  </a:rPr>
                  <a:t> </a:t>
                </a:r>
              </a:p>
            </p:txBody>
          </p:sp>
        </mc:Fallback>
      </mc:AlternateContent>
      <p:sp>
        <p:nvSpPr>
          <p:cNvPr id="4962" name="Oval 4961">
            <a:extLst>
              <a:ext uri="{FF2B5EF4-FFF2-40B4-BE49-F238E27FC236}">
                <a16:creationId xmlns:a16="http://schemas.microsoft.com/office/drawing/2014/main" id="{BB87CD58-0CA8-48EA-BDD2-2F2F55B8E58D}"/>
              </a:ext>
            </a:extLst>
          </p:cNvPr>
          <p:cNvSpPr/>
          <p:nvPr/>
        </p:nvSpPr>
        <p:spPr>
          <a:xfrm>
            <a:off x="16898148" y="11267495"/>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3" name="Oval 4962">
            <a:extLst>
              <a:ext uri="{FF2B5EF4-FFF2-40B4-BE49-F238E27FC236}">
                <a16:creationId xmlns:a16="http://schemas.microsoft.com/office/drawing/2014/main" id="{554EEB01-53F7-230F-5444-6970F91345A0}"/>
              </a:ext>
            </a:extLst>
          </p:cNvPr>
          <p:cNvSpPr/>
          <p:nvPr/>
        </p:nvSpPr>
        <p:spPr>
          <a:xfrm>
            <a:off x="17424006" y="1125486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4" name="Oval 4963">
            <a:extLst>
              <a:ext uri="{FF2B5EF4-FFF2-40B4-BE49-F238E27FC236}">
                <a16:creationId xmlns:a16="http://schemas.microsoft.com/office/drawing/2014/main" id="{F2DE6015-EE22-6A8C-2946-3EF4A753E57C}"/>
              </a:ext>
            </a:extLst>
          </p:cNvPr>
          <p:cNvSpPr/>
          <p:nvPr/>
        </p:nvSpPr>
        <p:spPr>
          <a:xfrm>
            <a:off x="17964565" y="1127265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5" name="Oval 4964">
            <a:extLst>
              <a:ext uri="{FF2B5EF4-FFF2-40B4-BE49-F238E27FC236}">
                <a16:creationId xmlns:a16="http://schemas.microsoft.com/office/drawing/2014/main" id="{036486EE-4AA7-4262-4D25-C2D53BC218E0}"/>
              </a:ext>
            </a:extLst>
          </p:cNvPr>
          <p:cNvSpPr/>
          <p:nvPr/>
        </p:nvSpPr>
        <p:spPr>
          <a:xfrm>
            <a:off x="18508506" y="11268106"/>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6" name="Oval 4965">
            <a:extLst>
              <a:ext uri="{FF2B5EF4-FFF2-40B4-BE49-F238E27FC236}">
                <a16:creationId xmlns:a16="http://schemas.microsoft.com/office/drawing/2014/main" id="{E80D9818-6724-16AF-5C40-78EFB99A62C8}"/>
              </a:ext>
            </a:extLst>
          </p:cNvPr>
          <p:cNvSpPr/>
          <p:nvPr/>
        </p:nvSpPr>
        <p:spPr>
          <a:xfrm>
            <a:off x="19035074" y="1127440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7" name="Oval 4966">
            <a:extLst>
              <a:ext uri="{FF2B5EF4-FFF2-40B4-BE49-F238E27FC236}">
                <a16:creationId xmlns:a16="http://schemas.microsoft.com/office/drawing/2014/main" id="{831E4958-BBD2-B5EE-E9D0-C00B94B66EA1}"/>
              </a:ext>
            </a:extLst>
          </p:cNvPr>
          <p:cNvSpPr/>
          <p:nvPr/>
        </p:nvSpPr>
        <p:spPr>
          <a:xfrm>
            <a:off x="19561643" y="1127265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8" name="Oval 4967">
            <a:extLst>
              <a:ext uri="{FF2B5EF4-FFF2-40B4-BE49-F238E27FC236}">
                <a16:creationId xmlns:a16="http://schemas.microsoft.com/office/drawing/2014/main" id="{681CED65-BEC2-2580-DEF5-76737BE9C640}"/>
              </a:ext>
            </a:extLst>
          </p:cNvPr>
          <p:cNvSpPr/>
          <p:nvPr/>
        </p:nvSpPr>
        <p:spPr>
          <a:xfrm>
            <a:off x="20105287" y="1127265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948" name="Straight Arrow Connector 4947">
            <a:extLst>
              <a:ext uri="{FF2B5EF4-FFF2-40B4-BE49-F238E27FC236}">
                <a16:creationId xmlns:a16="http://schemas.microsoft.com/office/drawing/2014/main" id="{997BECBD-44F6-4F49-6804-422620E08EAA}"/>
              </a:ext>
            </a:extLst>
          </p:cNvPr>
          <p:cNvCxnSpPr>
            <a:cxnSpLocks/>
          </p:cNvCxnSpPr>
          <p:nvPr/>
        </p:nvCxnSpPr>
        <p:spPr>
          <a:xfrm>
            <a:off x="16820703" y="9244635"/>
            <a:ext cx="411887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49" name="Oval 4948">
            <a:extLst>
              <a:ext uri="{FF2B5EF4-FFF2-40B4-BE49-F238E27FC236}">
                <a16:creationId xmlns:a16="http://schemas.microsoft.com/office/drawing/2014/main" id="{9D8B51A7-952F-2063-076A-55590478F77D}"/>
              </a:ext>
            </a:extLst>
          </p:cNvPr>
          <p:cNvSpPr/>
          <p:nvPr/>
        </p:nvSpPr>
        <p:spPr>
          <a:xfrm>
            <a:off x="19561639" y="9155739"/>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0" name="Oval 4949">
            <a:extLst>
              <a:ext uri="{FF2B5EF4-FFF2-40B4-BE49-F238E27FC236}">
                <a16:creationId xmlns:a16="http://schemas.microsoft.com/office/drawing/2014/main" id="{4D5C04D6-959B-1A50-50CE-B439ACBF91B4}"/>
              </a:ext>
            </a:extLst>
          </p:cNvPr>
          <p:cNvSpPr/>
          <p:nvPr/>
        </p:nvSpPr>
        <p:spPr>
          <a:xfrm>
            <a:off x="19721442" y="915573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1" name="Oval 4950">
            <a:extLst>
              <a:ext uri="{FF2B5EF4-FFF2-40B4-BE49-F238E27FC236}">
                <a16:creationId xmlns:a16="http://schemas.microsoft.com/office/drawing/2014/main" id="{301FB22D-279A-6331-12D4-932498AC71DC}"/>
              </a:ext>
            </a:extLst>
          </p:cNvPr>
          <p:cNvSpPr/>
          <p:nvPr/>
        </p:nvSpPr>
        <p:spPr>
          <a:xfrm>
            <a:off x="19405136" y="914873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2" name="Oval 4951">
            <a:extLst>
              <a:ext uri="{FF2B5EF4-FFF2-40B4-BE49-F238E27FC236}">
                <a16:creationId xmlns:a16="http://schemas.microsoft.com/office/drawing/2014/main" id="{31B61916-FCE9-854B-5B20-64C56E87BEB5}"/>
              </a:ext>
            </a:extLst>
          </p:cNvPr>
          <p:cNvSpPr/>
          <p:nvPr/>
        </p:nvSpPr>
        <p:spPr>
          <a:xfrm>
            <a:off x="19835332" y="914873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3" name="Oval 4952">
            <a:extLst>
              <a:ext uri="{FF2B5EF4-FFF2-40B4-BE49-F238E27FC236}">
                <a16:creationId xmlns:a16="http://schemas.microsoft.com/office/drawing/2014/main" id="{53FCEA87-D2E9-C2AD-6714-B3F5D52863B6}"/>
              </a:ext>
            </a:extLst>
          </p:cNvPr>
          <p:cNvSpPr/>
          <p:nvPr/>
        </p:nvSpPr>
        <p:spPr>
          <a:xfrm>
            <a:off x="19291246" y="914872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4" name="TextBox 4953">
            <a:extLst>
              <a:ext uri="{FF2B5EF4-FFF2-40B4-BE49-F238E27FC236}">
                <a16:creationId xmlns:a16="http://schemas.microsoft.com/office/drawing/2014/main" id="{6DC7125A-CFE7-1695-DB52-49E997200BD8}"/>
              </a:ext>
            </a:extLst>
          </p:cNvPr>
          <p:cNvSpPr txBox="1"/>
          <p:nvPr/>
        </p:nvSpPr>
        <p:spPr>
          <a:xfrm>
            <a:off x="16385427" y="10079206"/>
            <a:ext cx="5948552" cy="595612"/>
          </a:xfrm>
          <a:prstGeom prst="rect">
            <a:avLst/>
          </a:prstGeom>
          <a:noFill/>
        </p:spPr>
        <p:txBody>
          <a:bodyPr wrap="none" lIns="0" tIns="0" rIns="0" bIns="0" rtlCol="0">
            <a:spAutoFit/>
          </a:bodyPr>
          <a:lstStyle/>
          <a:p>
            <a:pPr>
              <a:lnSpc>
                <a:spcPct val="114000"/>
              </a:lnSpc>
            </a:pPr>
            <a:r>
              <a:rPr lang="en-US" altLang="zh-CN" sz="3600" b="1" dirty="0">
                <a:latin typeface="+mn-lt"/>
              </a:rPr>
              <a:t>Depth Guided Sampling</a:t>
            </a:r>
            <a:r>
              <a:rPr lang="zh-CN" altLang="en-US" sz="3600" b="1" dirty="0">
                <a:latin typeface="+mn-lt"/>
              </a:rPr>
              <a:t> </a:t>
            </a:r>
            <a:r>
              <a:rPr lang="en-US" altLang="zh-CN" sz="3600" b="1" dirty="0">
                <a:latin typeface="+mn-lt"/>
              </a:rPr>
              <a:t>(DGS)</a:t>
            </a:r>
            <a:endParaRPr lang="zh-CN" altLang="en-US" sz="3600" b="1" dirty="0" err="1">
              <a:latin typeface="+mn-lt"/>
            </a:endParaRPr>
          </a:p>
        </p:txBody>
      </p:sp>
      <mc:AlternateContent xmlns:mc="http://schemas.openxmlformats.org/markup-compatibility/2006" xmlns:a14="http://schemas.microsoft.com/office/drawing/2010/main">
        <mc:Choice Requires="a14">
          <p:sp>
            <p:nvSpPr>
              <p:cNvPr id="4955" name="TextBox 4954">
                <a:extLst>
                  <a:ext uri="{FF2B5EF4-FFF2-40B4-BE49-F238E27FC236}">
                    <a16:creationId xmlns:a16="http://schemas.microsoft.com/office/drawing/2014/main" id="{09B99D29-E2BB-B468-F7F6-C7E6A6DC7435}"/>
                  </a:ext>
                </a:extLst>
              </p:cNvPr>
              <p:cNvSpPr txBox="1"/>
              <p:nvPr/>
            </p:nvSpPr>
            <p:spPr>
              <a:xfrm>
                <a:off x="16574825" y="9193281"/>
                <a:ext cx="533149" cy="6416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xmlns="">
          <p:sp>
            <p:nvSpPr>
              <p:cNvPr id="4955" name="TextBox 4954">
                <a:extLst>
                  <a:ext uri="{FF2B5EF4-FFF2-40B4-BE49-F238E27FC236}">
                    <a16:creationId xmlns:a16="http://schemas.microsoft.com/office/drawing/2014/main" id="{09B99D29-E2BB-B468-F7F6-C7E6A6DC7435}"/>
                  </a:ext>
                </a:extLst>
              </p:cNvPr>
              <p:cNvSpPr txBox="1">
                <a:spLocks noRot="1" noChangeAspect="1" noMove="1" noResize="1" noEditPoints="1" noAdjustHandles="1" noChangeArrowheads="1" noChangeShapeType="1" noTextEdit="1"/>
              </p:cNvSpPr>
              <p:nvPr/>
            </p:nvSpPr>
            <p:spPr>
              <a:xfrm>
                <a:off x="16574825" y="9193281"/>
                <a:ext cx="533149" cy="64167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56" name="TextBox 4955">
                <a:extLst>
                  <a:ext uri="{FF2B5EF4-FFF2-40B4-BE49-F238E27FC236}">
                    <a16:creationId xmlns:a16="http://schemas.microsoft.com/office/drawing/2014/main" id="{98F0EA7D-61DC-AA17-5714-DC3A3D8BE1E5}"/>
                  </a:ext>
                </a:extLst>
              </p:cNvPr>
              <p:cNvSpPr txBox="1"/>
              <p:nvPr/>
            </p:nvSpPr>
            <p:spPr>
              <a:xfrm>
                <a:off x="20503541" y="9219650"/>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956" name="TextBox 4955">
                <a:extLst>
                  <a:ext uri="{FF2B5EF4-FFF2-40B4-BE49-F238E27FC236}">
                    <a16:creationId xmlns:a16="http://schemas.microsoft.com/office/drawing/2014/main" id="{98F0EA7D-61DC-AA17-5714-DC3A3D8BE1E5}"/>
                  </a:ext>
                </a:extLst>
              </p:cNvPr>
              <p:cNvSpPr txBox="1">
                <a:spLocks noRot="1" noChangeAspect="1" noMove="1" noResize="1" noEditPoints="1" noAdjustHandles="1" noChangeArrowheads="1" noChangeShapeType="1" noTextEdit="1"/>
              </p:cNvSpPr>
              <p:nvPr/>
            </p:nvSpPr>
            <p:spPr>
              <a:xfrm>
                <a:off x="20503541" y="9219650"/>
                <a:ext cx="490153" cy="693015"/>
              </a:xfrm>
              <a:prstGeom prst="rect">
                <a:avLst/>
              </a:prstGeom>
              <a:blipFill>
                <a:blip r:embed="rId14"/>
                <a:stretch>
                  <a:fillRect/>
                </a:stretch>
              </a:blipFill>
            </p:spPr>
            <p:txBody>
              <a:bodyPr/>
              <a:lstStyle/>
              <a:p>
                <a:r>
                  <a:rPr lang="zh-CN" altLang="en-US">
                    <a:noFill/>
                  </a:rPr>
                  <a:t> </a:t>
                </a:r>
              </a:p>
            </p:txBody>
          </p:sp>
        </mc:Fallback>
      </mc:AlternateContent>
      <p:cxnSp>
        <p:nvCxnSpPr>
          <p:cNvPr id="4919" name="Connector: Elbow 4918">
            <a:extLst>
              <a:ext uri="{FF2B5EF4-FFF2-40B4-BE49-F238E27FC236}">
                <a16:creationId xmlns:a16="http://schemas.microsoft.com/office/drawing/2014/main" id="{5B8C0676-A51B-5CCB-BC9B-87B669FC60BD}"/>
              </a:ext>
            </a:extLst>
          </p:cNvPr>
          <p:cNvCxnSpPr>
            <a:cxnSpLocks/>
          </p:cNvCxnSpPr>
          <p:nvPr/>
        </p:nvCxnSpPr>
        <p:spPr>
          <a:xfrm>
            <a:off x="12140472" y="10398926"/>
            <a:ext cx="4225541" cy="1639727"/>
          </a:xfrm>
          <a:prstGeom prst="bentConnector3">
            <a:avLst>
              <a:gd name="adj1" fmla="val 4563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20" name="Connector: Elbow 4919">
            <a:extLst>
              <a:ext uri="{FF2B5EF4-FFF2-40B4-BE49-F238E27FC236}">
                <a16:creationId xmlns:a16="http://schemas.microsoft.com/office/drawing/2014/main" id="{5BD82ED4-7AB2-869A-7639-A0709D0474F5}"/>
              </a:ext>
            </a:extLst>
          </p:cNvPr>
          <p:cNvCxnSpPr>
            <a:cxnSpLocks/>
          </p:cNvCxnSpPr>
          <p:nvPr/>
        </p:nvCxnSpPr>
        <p:spPr>
          <a:xfrm flipV="1">
            <a:off x="12118289" y="9904462"/>
            <a:ext cx="3996624" cy="494464"/>
          </a:xfrm>
          <a:prstGeom prst="bentConnector3">
            <a:avLst>
              <a:gd name="adj1" fmla="val 48950"/>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21" name="Straight Arrow Connector 4920">
            <a:extLst>
              <a:ext uri="{FF2B5EF4-FFF2-40B4-BE49-F238E27FC236}">
                <a16:creationId xmlns:a16="http://schemas.microsoft.com/office/drawing/2014/main" id="{31CCA259-821A-0F49-6282-5FE94AF2C751}"/>
              </a:ext>
            </a:extLst>
          </p:cNvPr>
          <p:cNvCxnSpPr>
            <a:cxnSpLocks/>
          </p:cNvCxnSpPr>
          <p:nvPr/>
        </p:nvCxnSpPr>
        <p:spPr>
          <a:xfrm flipV="1">
            <a:off x="22781453" y="10230131"/>
            <a:ext cx="2769152" cy="4187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922" name="TextBox 4921">
            <a:extLst>
              <a:ext uri="{FF2B5EF4-FFF2-40B4-BE49-F238E27FC236}">
                <a16:creationId xmlns:a16="http://schemas.microsoft.com/office/drawing/2014/main" id="{CA232954-D1C6-8D14-BD5D-5D6F3EB90F6C}"/>
              </a:ext>
            </a:extLst>
          </p:cNvPr>
          <p:cNvSpPr txBox="1"/>
          <p:nvPr/>
        </p:nvSpPr>
        <p:spPr>
          <a:xfrm>
            <a:off x="24871393" y="8534269"/>
            <a:ext cx="3345525" cy="719202"/>
          </a:xfrm>
          <a:prstGeom prst="rect">
            <a:avLst/>
          </a:prstGeom>
          <a:noFill/>
        </p:spPr>
        <p:txBody>
          <a:bodyPr wrap="none" rtlCol="0">
            <a:spAutoFit/>
          </a:bodyPr>
          <a:lstStyle/>
          <a:p>
            <a:r>
              <a:rPr lang="en-US" altLang="zh-CN" sz="4000" b="1" dirty="0">
                <a:solidFill>
                  <a:srgbClr val="7F6000"/>
                </a:solidFill>
                <a:effectLst>
                  <a:outerShdw blurRad="38100" dist="38100" dir="2700000" algn="tl">
                    <a:srgbClr val="000000">
                      <a:alpha val="43137"/>
                    </a:srgbClr>
                  </a:outerShdw>
                </a:effectLst>
              </a:rPr>
              <a:t>Ray Sampler</a:t>
            </a:r>
            <a:endParaRPr lang="zh-CN" altLang="en-US" sz="4000" dirty="0">
              <a:solidFill>
                <a:srgbClr val="7F6000"/>
              </a:solidFill>
            </a:endParaRPr>
          </a:p>
        </p:txBody>
      </p:sp>
      <p:cxnSp>
        <p:nvCxnSpPr>
          <p:cNvPr id="4925" name="Straight Arrow Connector 4924">
            <a:extLst>
              <a:ext uri="{FF2B5EF4-FFF2-40B4-BE49-F238E27FC236}">
                <a16:creationId xmlns:a16="http://schemas.microsoft.com/office/drawing/2014/main" id="{5A9FD5A4-FFA5-8B67-3331-D6BDB10EDEFC}"/>
              </a:ext>
            </a:extLst>
          </p:cNvPr>
          <p:cNvCxnSpPr>
            <a:cxnSpLocks/>
          </p:cNvCxnSpPr>
          <p:nvPr/>
        </p:nvCxnSpPr>
        <p:spPr>
          <a:xfrm flipV="1">
            <a:off x="22899965" y="9387382"/>
            <a:ext cx="4844020" cy="294424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26" name="TextBox 4925">
                <a:extLst>
                  <a:ext uri="{FF2B5EF4-FFF2-40B4-BE49-F238E27FC236}">
                    <a16:creationId xmlns:a16="http://schemas.microsoft.com/office/drawing/2014/main" id="{2C347D85-2B6A-18DF-8B2F-7D6AE9142DAC}"/>
                  </a:ext>
                </a:extLst>
              </p:cNvPr>
              <p:cNvSpPr txBox="1"/>
              <p:nvPr/>
            </p:nvSpPr>
            <p:spPr>
              <a:xfrm>
                <a:off x="27471894" y="9471193"/>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926" name="TextBox 4925">
                <a:extLst>
                  <a:ext uri="{FF2B5EF4-FFF2-40B4-BE49-F238E27FC236}">
                    <a16:creationId xmlns:a16="http://schemas.microsoft.com/office/drawing/2014/main" id="{2C347D85-2B6A-18DF-8B2F-7D6AE9142DAC}"/>
                  </a:ext>
                </a:extLst>
              </p:cNvPr>
              <p:cNvSpPr txBox="1">
                <a:spLocks noRot="1" noChangeAspect="1" noMove="1" noResize="1" noEditPoints="1" noAdjustHandles="1" noChangeArrowheads="1" noChangeShapeType="1" noTextEdit="1"/>
              </p:cNvSpPr>
              <p:nvPr/>
            </p:nvSpPr>
            <p:spPr>
              <a:xfrm>
                <a:off x="27471894" y="9471193"/>
                <a:ext cx="490153" cy="69301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27" name="TextBox 4926">
                <a:extLst>
                  <a:ext uri="{FF2B5EF4-FFF2-40B4-BE49-F238E27FC236}">
                    <a16:creationId xmlns:a16="http://schemas.microsoft.com/office/drawing/2014/main" id="{66B28DD8-F57A-4E51-C0DF-8B42BC827468}"/>
                  </a:ext>
                </a:extLst>
              </p:cNvPr>
              <p:cNvSpPr txBox="1"/>
              <p:nvPr/>
            </p:nvSpPr>
            <p:spPr>
              <a:xfrm>
                <a:off x="22719977" y="12325512"/>
                <a:ext cx="533149"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xmlns="">
          <p:sp>
            <p:nvSpPr>
              <p:cNvPr id="4927" name="TextBox 4926">
                <a:extLst>
                  <a:ext uri="{FF2B5EF4-FFF2-40B4-BE49-F238E27FC236}">
                    <a16:creationId xmlns:a16="http://schemas.microsoft.com/office/drawing/2014/main" id="{66B28DD8-F57A-4E51-C0DF-8B42BC827468}"/>
                  </a:ext>
                </a:extLst>
              </p:cNvPr>
              <p:cNvSpPr txBox="1">
                <a:spLocks noRot="1" noChangeAspect="1" noMove="1" noResize="1" noEditPoints="1" noAdjustHandles="1" noChangeArrowheads="1" noChangeShapeType="1" noTextEdit="1"/>
              </p:cNvSpPr>
              <p:nvPr/>
            </p:nvSpPr>
            <p:spPr>
              <a:xfrm>
                <a:off x="22719977" y="12325512"/>
                <a:ext cx="533149" cy="641677"/>
              </a:xfrm>
              <a:prstGeom prst="rect">
                <a:avLst/>
              </a:prstGeom>
              <a:blipFill>
                <a:blip r:embed="rId16"/>
                <a:stretch>
                  <a:fillRect/>
                </a:stretch>
              </a:blipFill>
            </p:spPr>
            <p:txBody>
              <a:bodyPr/>
              <a:lstStyle/>
              <a:p>
                <a:r>
                  <a:rPr lang="zh-CN" altLang="en-US">
                    <a:noFill/>
                  </a:rPr>
                  <a:t> </a:t>
                </a:r>
              </a:p>
            </p:txBody>
          </p:sp>
        </mc:Fallback>
      </mc:AlternateContent>
      <p:sp>
        <p:nvSpPr>
          <p:cNvPr id="4928" name="Oval 4927">
            <a:extLst>
              <a:ext uri="{FF2B5EF4-FFF2-40B4-BE49-F238E27FC236}">
                <a16:creationId xmlns:a16="http://schemas.microsoft.com/office/drawing/2014/main" id="{8E76108D-2E8C-C7EC-8ECF-406C8A158B10}"/>
              </a:ext>
            </a:extLst>
          </p:cNvPr>
          <p:cNvSpPr/>
          <p:nvPr/>
        </p:nvSpPr>
        <p:spPr>
          <a:xfrm>
            <a:off x="23075546" y="12106181"/>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29" name="Oval 4928">
            <a:extLst>
              <a:ext uri="{FF2B5EF4-FFF2-40B4-BE49-F238E27FC236}">
                <a16:creationId xmlns:a16="http://schemas.microsoft.com/office/drawing/2014/main" id="{59348CA4-0D55-A3B1-1003-043B59469DCD}"/>
              </a:ext>
            </a:extLst>
          </p:cNvPr>
          <p:cNvSpPr/>
          <p:nvPr/>
        </p:nvSpPr>
        <p:spPr>
          <a:xfrm>
            <a:off x="23524596" y="1184256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0" name="Oval 4929">
            <a:extLst>
              <a:ext uri="{FF2B5EF4-FFF2-40B4-BE49-F238E27FC236}">
                <a16:creationId xmlns:a16="http://schemas.microsoft.com/office/drawing/2014/main" id="{96AD152F-F5E8-2241-E7E2-8673980C2A8E}"/>
              </a:ext>
            </a:extLst>
          </p:cNvPr>
          <p:cNvSpPr/>
          <p:nvPr/>
        </p:nvSpPr>
        <p:spPr>
          <a:xfrm>
            <a:off x="23953101" y="11581338"/>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1" name="Oval 4930">
            <a:extLst>
              <a:ext uri="{FF2B5EF4-FFF2-40B4-BE49-F238E27FC236}">
                <a16:creationId xmlns:a16="http://schemas.microsoft.com/office/drawing/2014/main" id="{2D240B3A-8A5A-0ADD-6613-AA936751ABAA}"/>
              </a:ext>
            </a:extLst>
          </p:cNvPr>
          <p:cNvSpPr/>
          <p:nvPr/>
        </p:nvSpPr>
        <p:spPr>
          <a:xfrm>
            <a:off x="24387338" y="11327376"/>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2" name="Oval 4931">
            <a:extLst>
              <a:ext uri="{FF2B5EF4-FFF2-40B4-BE49-F238E27FC236}">
                <a16:creationId xmlns:a16="http://schemas.microsoft.com/office/drawing/2014/main" id="{CF92C152-E1AD-392E-D5B3-20C6D0E7B1BA}"/>
              </a:ext>
            </a:extLst>
          </p:cNvPr>
          <p:cNvSpPr/>
          <p:nvPr/>
        </p:nvSpPr>
        <p:spPr>
          <a:xfrm>
            <a:off x="24800904" y="1104747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3" name="Oval 4932">
            <a:extLst>
              <a:ext uri="{FF2B5EF4-FFF2-40B4-BE49-F238E27FC236}">
                <a16:creationId xmlns:a16="http://schemas.microsoft.com/office/drawing/2014/main" id="{B6539A15-F4FC-314E-C5B7-6CD9B6B0B0B2}"/>
              </a:ext>
            </a:extLst>
          </p:cNvPr>
          <p:cNvSpPr/>
          <p:nvPr/>
        </p:nvSpPr>
        <p:spPr>
          <a:xfrm>
            <a:off x="25246456" y="10787637"/>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4" name="Oval 4933">
            <a:extLst>
              <a:ext uri="{FF2B5EF4-FFF2-40B4-BE49-F238E27FC236}">
                <a16:creationId xmlns:a16="http://schemas.microsoft.com/office/drawing/2014/main" id="{E7C30FB2-2264-9478-E1BD-E57DF06E445F}"/>
              </a:ext>
            </a:extLst>
          </p:cNvPr>
          <p:cNvSpPr/>
          <p:nvPr/>
        </p:nvSpPr>
        <p:spPr>
          <a:xfrm>
            <a:off x="26064884" y="10271406"/>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5" name="Oval 4934">
            <a:extLst>
              <a:ext uri="{FF2B5EF4-FFF2-40B4-BE49-F238E27FC236}">
                <a16:creationId xmlns:a16="http://schemas.microsoft.com/office/drawing/2014/main" id="{56415B30-7D99-CCDA-78AA-5E2216DE2D7A}"/>
              </a:ext>
            </a:extLst>
          </p:cNvPr>
          <p:cNvSpPr/>
          <p:nvPr/>
        </p:nvSpPr>
        <p:spPr>
          <a:xfrm>
            <a:off x="25711208" y="1051952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6" name="Oval 4935">
            <a:extLst>
              <a:ext uri="{FF2B5EF4-FFF2-40B4-BE49-F238E27FC236}">
                <a16:creationId xmlns:a16="http://schemas.microsoft.com/office/drawing/2014/main" id="{B1B00639-F56F-026F-12B5-FF7350ECE95E}"/>
              </a:ext>
            </a:extLst>
          </p:cNvPr>
          <p:cNvSpPr/>
          <p:nvPr/>
        </p:nvSpPr>
        <p:spPr>
          <a:xfrm>
            <a:off x="26172590" y="10200633"/>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7" name="Oval 4936">
            <a:extLst>
              <a:ext uri="{FF2B5EF4-FFF2-40B4-BE49-F238E27FC236}">
                <a16:creationId xmlns:a16="http://schemas.microsoft.com/office/drawing/2014/main" id="{61AF2273-D0B0-D993-5EA4-E077CEE86108}"/>
              </a:ext>
            </a:extLst>
          </p:cNvPr>
          <p:cNvSpPr/>
          <p:nvPr/>
        </p:nvSpPr>
        <p:spPr>
          <a:xfrm>
            <a:off x="25957178" y="1035166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8" name="Oval 4937">
            <a:extLst>
              <a:ext uri="{FF2B5EF4-FFF2-40B4-BE49-F238E27FC236}">
                <a16:creationId xmlns:a16="http://schemas.microsoft.com/office/drawing/2014/main" id="{6A2BCC0E-D8AB-86B5-8912-672E5B6105AB}"/>
              </a:ext>
            </a:extLst>
          </p:cNvPr>
          <p:cNvSpPr/>
          <p:nvPr/>
        </p:nvSpPr>
        <p:spPr>
          <a:xfrm>
            <a:off x="25881658" y="10409276"/>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9" name="Oval 4938">
            <a:extLst>
              <a:ext uri="{FF2B5EF4-FFF2-40B4-BE49-F238E27FC236}">
                <a16:creationId xmlns:a16="http://schemas.microsoft.com/office/drawing/2014/main" id="{04BBDDC2-821B-9926-3862-C33970288636}"/>
              </a:ext>
            </a:extLst>
          </p:cNvPr>
          <p:cNvSpPr/>
          <p:nvPr/>
        </p:nvSpPr>
        <p:spPr>
          <a:xfrm>
            <a:off x="26246438" y="10156078"/>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0" name="Oval 4939">
            <a:extLst>
              <a:ext uri="{FF2B5EF4-FFF2-40B4-BE49-F238E27FC236}">
                <a16:creationId xmlns:a16="http://schemas.microsoft.com/office/drawing/2014/main" id="{A8A938BF-0570-31C7-FD42-58E24580B9F6}"/>
              </a:ext>
            </a:extLst>
          </p:cNvPr>
          <p:cNvSpPr/>
          <p:nvPr/>
        </p:nvSpPr>
        <p:spPr>
          <a:xfrm>
            <a:off x="26312482" y="1012511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1" name="Oval 4940">
            <a:extLst>
              <a:ext uri="{FF2B5EF4-FFF2-40B4-BE49-F238E27FC236}">
                <a16:creationId xmlns:a16="http://schemas.microsoft.com/office/drawing/2014/main" id="{88F48291-BCBB-23FA-8A54-14C7BEB0D348}"/>
              </a:ext>
            </a:extLst>
          </p:cNvPr>
          <p:cNvSpPr/>
          <p:nvPr/>
        </p:nvSpPr>
        <p:spPr>
          <a:xfrm>
            <a:off x="25817282" y="10440237"/>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2" name="Oval 4941">
            <a:extLst>
              <a:ext uri="{FF2B5EF4-FFF2-40B4-BE49-F238E27FC236}">
                <a16:creationId xmlns:a16="http://schemas.microsoft.com/office/drawing/2014/main" id="{4FBFEA6E-9E74-5768-AA71-1188C4AE20D9}"/>
              </a:ext>
            </a:extLst>
          </p:cNvPr>
          <p:cNvSpPr/>
          <p:nvPr/>
        </p:nvSpPr>
        <p:spPr>
          <a:xfrm>
            <a:off x="26387999" y="1007311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3" name="Oval 4942">
            <a:extLst>
              <a:ext uri="{FF2B5EF4-FFF2-40B4-BE49-F238E27FC236}">
                <a16:creationId xmlns:a16="http://schemas.microsoft.com/office/drawing/2014/main" id="{1E565FA5-097A-9310-6327-39B0F793982A}"/>
              </a:ext>
            </a:extLst>
          </p:cNvPr>
          <p:cNvSpPr/>
          <p:nvPr/>
        </p:nvSpPr>
        <p:spPr>
          <a:xfrm>
            <a:off x="26838443" y="982860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4" name="Oval 4943">
            <a:extLst>
              <a:ext uri="{FF2B5EF4-FFF2-40B4-BE49-F238E27FC236}">
                <a16:creationId xmlns:a16="http://schemas.microsoft.com/office/drawing/2014/main" id="{016F99CD-00C9-1F37-7087-2C79BD6D36CE}"/>
              </a:ext>
            </a:extLst>
          </p:cNvPr>
          <p:cNvSpPr/>
          <p:nvPr/>
        </p:nvSpPr>
        <p:spPr>
          <a:xfrm>
            <a:off x="27320859" y="952294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5" name="TextBox 4944">
            <a:extLst>
              <a:ext uri="{FF2B5EF4-FFF2-40B4-BE49-F238E27FC236}">
                <a16:creationId xmlns:a16="http://schemas.microsoft.com/office/drawing/2014/main" id="{B634C809-CE01-72DD-DA7C-3FB3A23B8FA8}"/>
              </a:ext>
            </a:extLst>
          </p:cNvPr>
          <p:cNvSpPr txBox="1"/>
          <p:nvPr/>
        </p:nvSpPr>
        <p:spPr>
          <a:xfrm>
            <a:off x="24678891" y="12168645"/>
            <a:ext cx="1743934" cy="605133"/>
          </a:xfrm>
          <a:prstGeom prst="rect">
            <a:avLst/>
          </a:prstGeom>
          <a:noFill/>
        </p:spPr>
        <p:txBody>
          <a:bodyPr wrap="none" lIns="0" tIns="0" rIns="0" bIns="0" rtlCol="0">
            <a:spAutoFit/>
          </a:bodyPr>
          <a:lstStyle/>
          <a:p>
            <a:pPr>
              <a:lnSpc>
                <a:spcPct val="114000"/>
              </a:lnSpc>
            </a:pPr>
            <a:r>
              <a:rPr lang="en-US" altLang="zh-CN" sz="3600" b="1" dirty="0">
                <a:latin typeface="+mn-lt"/>
              </a:rPr>
              <a:t>Final Ray</a:t>
            </a:r>
            <a:endParaRPr lang="zh-CN" altLang="en-US" sz="3600" b="1" dirty="0" err="1">
              <a:latin typeface="+mn-lt"/>
            </a:endParaRPr>
          </a:p>
        </p:txBody>
      </p:sp>
      <p:sp>
        <p:nvSpPr>
          <p:cNvPr id="4924" name="TextBox 4923">
            <a:extLst>
              <a:ext uri="{FF2B5EF4-FFF2-40B4-BE49-F238E27FC236}">
                <a16:creationId xmlns:a16="http://schemas.microsoft.com/office/drawing/2014/main" id="{03009BA1-6B92-C125-5330-C03219439CF7}"/>
              </a:ext>
            </a:extLst>
          </p:cNvPr>
          <p:cNvSpPr txBox="1"/>
          <p:nvPr/>
        </p:nvSpPr>
        <p:spPr>
          <a:xfrm>
            <a:off x="12181159" y="9808995"/>
            <a:ext cx="1718266" cy="1246811"/>
          </a:xfrm>
          <a:prstGeom prst="rect">
            <a:avLst/>
          </a:prstGeom>
          <a:noFill/>
        </p:spPr>
        <p:txBody>
          <a:bodyPr wrap="none" lIns="0" tIns="0" rIns="0" bIns="0" rtlCol="0">
            <a:spAutoFit/>
          </a:bodyPr>
          <a:lstStyle/>
          <a:p>
            <a:pPr algn="ctr">
              <a:lnSpc>
                <a:spcPct val="114000"/>
              </a:lnSpc>
            </a:pPr>
            <a:r>
              <a:rPr lang="en-US" altLang="zh-CN" sz="3600" dirty="0">
                <a:latin typeface="+mn-lt"/>
              </a:rPr>
              <a:t>Two Pass</a:t>
            </a:r>
          </a:p>
          <a:p>
            <a:pPr algn="ctr">
              <a:lnSpc>
                <a:spcPct val="114000"/>
              </a:lnSpc>
            </a:pPr>
            <a:r>
              <a:rPr lang="en-US" altLang="zh-CN" sz="3600" dirty="0" err="1">
                <a:latin typeface="+mn-lt"/>
              </a:rPr>
              <a:t>Samping</a:t>
            </a:r>
            <a:endParaRPr lang="zh-CN" altLang="en-US" sz="3600" dirty="0" err="1">
              <a:latin typeface="+mn-lt"/>
            </a:endParaRPr>
          </a:p>
        </p:txBody>
      </p:sp>
      <p:cxnSp>
        <p:nvCxnSpPr>
          <p:cNvPr id="4774" name="Straight Arrow Connector 4773">
            <a:extLst>
              <a:ext uri="{FF2B5EF4-FFF2-40B4-BE49-F238E27FC236}">
                <a16:creationId xmlns:a16="http://schemas.microsoft.com/office/drawing/2014/main" id="{1C19F4C5-FEB9-2825-1F91-8BE9C884606F}"/>
              </a:ext>
            </a:extLst>
          </p:cNvPr>
          <p:cNvCxnSpPr>
            <a:cxnSpLocks/>
            <a:stCxn id="4983" idx="3"/>
          </p:cNvCxnSpPr>
          <p:nvPr/>
        </p:nvCxnSpPr>
        <p:spPr>
          <a:xfrm flipV="1">
            <a:off x="4271958" y="10159715"/>
            <a:ext cx="3699614" cy="3994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75" name="Rectangle: Rounded Corners 4774">
            <a:extLst>
              <a:ext uri="{FF2B5EF4-FFF2-40B4-BE49-F238E27FC236}">
                <a16:creationId xmlns:a16="http://schemas.microsoft.com/office/drawing/2014/main" id="{64C70D05-3817-0264-0351-B61170AA670A}"/>
              </a:ext>
            </a:extLst>
          </p:cNvPr>
          <p:cNvSpPr/>
          <p:nvPr/>
        </p:nvSpPr>
        <p:spPr>
          <a:xfrm>
            <a:off x="5650647" y="13251820"/>
            <a:ext cx="22596948" cy="4050446"/>
          </a:xfrm>
          <a:prstGeom prst="roundRect">
            <a:avLst>
              <a:gd name="adj" fmla="val 3151"/>
            </a:avLst>
          </a:prstGeom>
          <a:solidFill>
            <a:srgbClr val="DAE3F3"/>
          </a:solidFill>
          <a:ln w="76200">
            <a:solidFill>
              <a:srgbClr val="4472C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cxnSp>
        <p:nvCxnSpPr>
          <p:cNvPr id="4776" name="Straight Arrow Connector 4775">
            <a:extLst>
              <a:ext uri="{FF2B5EF4-FFF2-40B4-BE49-F238E27FC236}">
                <a16:creationId xmlns:a16="http://schemas.microsoft.com/office/drawing/2014/main" id="{1DF52345-1CEC-B980-2E85-C92A351EB3A1}"/>
              </a:ext>
            </a:extLst>
          </p:cNvPr>
          <p:cNvCxnSpPr>
            <a:cxnSpLocks/>
          </p:cNvCxnSpPr>
          <p:nvPr/>
        </p:nvCxnSpPr>
        <p:spPr>
          <a:xfrm>
            <a:off x="10423684" y="15295787"/>
            <a:ext cx="13477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77" name="TextBox 4776">
                <a:extLst>
                  <a:ext uri="{FF2B5EF4-FFF2-40B4-BE49-F238E27FC236}">
                    <a16:creationId xmlns:a16="http://schemas.microsoft.com/office/drawing/2014/main" id="{3578DD41-B29E-77E2-24DD-0A0FA893DB1F}"/>
                  </a:ext>
                </a:extLst>
              </p:cNvPr>
              <p:cNvSpPr txBox="1"/>
              <p:nvPr/>
            </p:nvSpPr>
            <p:spPr>
              <a:xfrm>
                <a:off x="10424440" y="14541746"/>
                <a:ext cx="1212870"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m:t>
                      </m:r>
                      <m:r>
                        <a:rPr lang="en-US" altLang="zh-CN" sz="3600" i="1">
                          <a:latin typeface="Cambria Math" panose="02040503050406030204" pitchFamily="18" charset="0"/>
                        </a:rPr>
                        <m:t>𝑥</m:t>
                      </m:r>
                      <m:r>
                        <a:rPr lang="en-US" altLang="zh-CN" sz="3600" i="1">
                          <a:latin typeface="Cambria Math" panose="02040503050406030204" pitchFamily="18" charset="0"/>
                        </a:rPr>
                        <m:t>,</m:t>
                      </m:r>
                      <m:r>
                        <m:rPr>
                          <m:sty m:val="p"/>
                        </m:rPr>
                        <a:rPr lang="en-US" altLang="zh-CN" sz="3600" i="1">
                          <a:latin typeface="Cambria Math" panose="02040503050406030204" pitchFamily="18" charset="0"/>
                        </a:rPr>
                        <m:t>T</m:t>
                      </m:r>
                      <m:r>
                        <a:rPr lang="en-US" altLang="zh-CN" sz="3600" i="1">
                          <a:latin typeface="Cambria Math" panose="02040503050406030204" pitchFamily="18" charset="0"/>
                        </a:rPr>
                        <m:t>)</m:t>
                      </m:r>
                    </m:oMath>
                  </m:oMathPara>
                </a14:m>
                <a:endParaRPr lang="zh-CN" altLang="en-US" sz="3600" dirty="0" err="1">
                  <a:latin typeface="+mn-lt"/>
                </a:endParaRPr>
              </a:p>
            </p:txBody>
          </p:sp>
        </mc:Choice>
        <mc:Fallback xmlns="">
          <p:sp>
            <p:nvSpPr>
              <p:cNvPr id="4777" name="TextBox 4776">
                <a:extLst>
                  <a:ext uri="{FF2B5EF4-FFF2-40B4-BE49-F238E27FC236}">
                    <a16:creationId xmlns:a16="http://schemas.microsoft.com/office/drawing/2014/main" id="{3578DD41-B29E-77E2-24DD-0A0FA893DB1F}"/>
                  </a:ext>
                </a:extLst>
              </p:cNvPr>
              <p:cNvSpPr txBox="1">
                <a:spLocks noRot="1" noChangeAspect="1" noMove="1" noResize="1" noEditPoints="1" noAdjustHandles="1" noChangeArrowheads="1" noChangeShapeType="1" noTextEdit="1"/>
              </p:cNvSpPr>
              <p:nvPr/>
            </p:nvSpPr>
            <p:spPr>
              <a:xfrm>
                <a:off x="10424440" y="14541746"/>
                <a:ext cx="1212870" cy="641677"/>
              </a:xfrm>
              <a:prstGeom prst="rect">
                <a:avLst/>
              </a:prstGeom>
              <a:blipFill>
                <a:blip r:embed="rId17"/>
                <a:stretch>
                  <a:fillRect/>
                </a:stretch>
              </a:blipFill>
            </p:spPr>
            <p:txBody>
              <a:bodyPr/>
              <a:lstStyle/>
              <a:p>
                <a:r>
                  <a:rPr lang="zh-CN" altLang="en-US">
                    <a:noFill/>
                  </a:rPr>
                  <a:t> </a:t>
                </a:r>
              </a:p>
            </p:txBody>
          </p:sp>
        </mc:Fallback>
      </mc:AlternateContent>
      <p:sp>
        <p:nvSpPr>
          <p:cNvPr id="4894" name="Rectangle 4893">
            <a:extLst>
              <a:ext uri="{FF2B5EF4-FFF2-40B4-BE49-F238E27FC236}">
                <a16:creationId xmlns:a16="http://schemas.microsoft.com/office/drawing/2014/main" id="{6EF33D28-2F9C-4674-053F-3A4AC18732D7}"/>
              </a:ext>
            </a:extLst>
          </p:cNvPr>
          <p:cNvSpPr/>
          <p:nvPr/>
        </p:nvSpPr>
        <p:spPr>
          <a:xfrm>
            <a:off x="11984003" y="13530221"/>
            <a:ext cx="993494" cy="3008872"/>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95" name="Oval 4894">
            <a:extLst>
              <a:ext uri="{FF2B5EF4-FFF2-40B4-BE49-F238E27FC236}">
                <a16:creationId xmlns:a16="http://schemas.microsoft.com/office/drawing/2014/main" id="{4FCA3E4C-2822-D77C-AA39-05264D391132}"/>
              </a:ext>
            </a:extLst>
          </p:cNvPr>
          <p:cNvSpPr/>
          <p:nvPr/>
        </p:nvSpPr>
        <p:spPr>
          <a:xfrm>
            <a:off x="12195048" y="13700908"/>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6" name="Oval 4895">
            <a:extLst>
              <a:ext uri="{FF2B5EF4-FFF2-40B4-BE49-F238E27FC236}">
                <a16:creationId xmlns:a16="http://schemas.microsoft.com/office/drawing/2014/main" id="{C3FFA89F-0EBE-BC3D-71B2-652819B28C8E}"/>
              </a:ext>
            </a:extLst>
          </p:cNvPr>
          <p:cNvSpPr/>
          <p:nvPr/>
        </p:nvSpPr>
        <p:spPr>
          <a:xfrm>
            <a:off x="12204043" y="14424189"/>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7" name="Oval 4896">
            <a:extLst>
              <a:ext uri="{FF2B5EF4-FFF2-40B4-BE49-F238E27FC236}">
                <a16:creationId xmlns:a16="http://schemas.microsoft.com/office/drawing/2014/main" id="{E5B4424E-4F2C-ACA8-8B5B-4196A8E0EE51}"/>
              </a:ext>
            </a:extLst>
          </p:cNvPr>
          <p:cNvSpPr/>
          <p:nvPr/>
        </p:nvSpPr>
        <p:spPr>
          <a:xfrm>
            <a:off x="12195048" y="15815515"/>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8" name="TextBox 4897">
            <a:extLst>
              <a:ext uri="{FF2B5EF4-FFF2-40B4-BE49-F238E27FC236}">
                <a16:creationId xmlns:a16="http://schemas.microsoft.com/office/drawing/2014/main" id="{E49A68B1-E741-FCE9-44D4-D5ED59BB3B0E}"/>
              </a:ext>
            </a:extLst>
          </p:cNvPr>
          <p:cNvSpPr txBox="1"/>
          <p:nvPr/>
        </p:nvSpPr>
        <p:spPr>
          <a:xfrm>
            <a:off x="12269653" y="15139434"/>
            <a:ext cx="738664" cy="553999"/>
          </a:xfrm>
          <a:prstGeom prst="rect">
            <a:avLst/>
          </a:prstGeom>
          <a:noFill/>
          <a:ln w="9525">
            <a:noFill/>
          </a:ln>
        </p:spPr>
        <p:txBody>
          <a:bodyPr vert="eaVert" wrap="none" rtlCol="0">
            <a:spAutoFit/>
          </a:bodyPr>
          <a:lstStyle/>
          <a:p>
            <a:r>
              <a:rPr lang="en-US" altLang="zh-CN" sz="3600" dirty="0">
                <a:solidFill>
                  <a:srgbClr val="C00000"/>
                </a:solidFill>
                <a:cs typeface="Arial" panose="020B0604020202020204" pitchFamily="34" charset="0"/>
              </a:rPr>
              <a:t>…</a:t>
            </a:r>
            <a:endParaRPr lang="zh-CN" altLang="en-US" sz="3600" dirty="0">
              <a:solidFill>
                <a:srgbClr val="C00000"/>
              </a:solidFill>
              <a:cs typeface="Arial" panose="020B0604020202020204" pitchFamily="34" charset="0"/>
            </a:endParaRPr>
          </a:p>
        </p:txBody>
      </p:sp>
      <p:sp>
        <p:nvSpPr>
          <p:cNvPr id="4899" name="Rectangle 4898">
            <a:extLst>
              <a:ext uri="{FF2B5EF4-FFF2-40B4-BE49-F238E27FC236}">
                <a16:creationId xmlns:a16="http://schemas.microsoft.com/office/drawing/2014/main" id="{80284BBC-1B51-291E-AB72-41CAE2054EFA}"/>
              </a:ext>
            </a:extLst>
          </p:cNvPr>
          <p:cNvSpPr/>
          <p:nvPr/>
        </p:nvSpPr>
        <p:spPr>
          <a:xfrm>
            <a:off x="13930836" y="13530221"/>
            <a:ext cx="993494" cy="3008872"/>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900" name="Oval 4899">
            <a:extLst>
              <a:ext uri="{FF2B5EF4-FFF2-40B4-BE49-F238E27FC236}">
                <a16:creationId xmlns:a16="http://schemas.microsoft.com/office/drawing/2014/main" id="{2964084D-D8EB-BAAE-84C3-3C51D01FD26E}"/>
              </a:ext>
            </a:extLst>
          </p:cNvPr>
          <p:cNvSpPr/>
          <p:nvPr/>
        </p:nvSpPr>
        <p:spPr>
          <a:xfrm>
            <a:off x="14141881" y="13700908"/>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1" name="Oval 4900">
            <a:extLst>
              <a:ext uri="{FF2B5EF4-FFF2-40B4-BE49-F238E27FC236}">
                <a16:creationId xmlns:a16="http://schemas.microsoft.com/office/drawing/2014/main" id="{0B08BDEB-15A3-B70E-BF7E-588162677478}"/>
              </a:ext>
            </a:extLst>
          </p:cNvPr>
          <p:cNvSpPr/>
          <p:nvPr/>
        </p:nvSpPr>
        <p:spPr>
          <a:xfrm>
            <a:off x="14150876" y="14424189"/>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2" name="Oval 4901">
            <a:extLst>
              <a:ext uri="{FF2B5EF4-FFF2-40B4-BE49-F238E27FC236}">
                <a16:creationId xmlns:a16="http://schemas.microsoft.com/office/drawing/2014/main" id="{BF3941AE-46D7-1EC2-F829-6E58C0445E85}"/>
              </a:ext>
            </a:extLst>
          </p:cNvPr>
          <p:cNvSpPr/>
          <p:nvPr/>
        </p:nvSpPr>
        <p:spPr>
          <a:xfrm>
            <a:off x="14141881" y="15815515"/>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3" name="TextBox 4902">
            <a:extLst>
              <a:ext uri="{FF2B5EF4-FFF2-40B4-BE49-F238E27FC236}">
                <a16:creationId xmlns:a16="http://schemas.microsoft.com/office/drawing/2014/main" id="{7E29BD40-DB11-C581-2134-905309557D24}"/>
              </a:ext>
            </a:extLst>
          </p:cNvPr>
          <p:cNvSpPr txBox="1"/>
          <p:nvPr/>
        </p:nvSpPr>
        <p:spPr>
          <a:xfrm>
            <a:off x="14237525" y="15127651"/>
            <a:ext cx="738664" cy="553999"/>
          </a:xfrm>
          <a:prstGeom prst="rect">
            <a:avLst/>
          </a:prstGeom>
          <a:noFill/>
          <a:ln w="9525">
            <a:noFill/>
          </a:ln>
        </p:spPr>
        <p:txBody>
          <a:bodyPr vert="eaVert" wrap="none" rtlCol="0">
            <a:spAutoFit/>
          </a:bodyPr>
          <a:lstStyle/>
          <a:p>
            <a:r>
              <a:rPr lang="en-US" altLang="zh-CN" sz="3600" dirty="0">
                <a:solidFill>
                  <a:srgbClr val="C00000"/>
                </a:solidFill>
                <a:cs typeface="Arial" panose="020B0604020202020204" pitchFamily="34" charset="0"/>
              </a:rPr>
              <a:t>…</a:t>
            </a:r>
            <a:endParaRPr lang="zh-CN" altLang="en-US" sz="3600" dirty="0">
              <a:solidFill>
                <a:srgbClr val="C00000"/>
              </a:solidFill>
              <a:cs typeface="Arial" panose="020B0604020202020204" pitchFamily="34" charset="0"/>
            </a:endParaRPr>
          </a:p>
        </p:txBody>
      </p:sp>
      <p:cxnSp>
        <p:nvCxnSpPr>
          <p:cNvPr id="4904" name="Straight Arrow Connector 4903">
            <a:extLst>
              <a:ext uri="{FF2B5EF4-FFF2-40B4-BE49-F238E27FC236}">
                <a16:creationId xmlns:a16="http://schemas.microsoft.com/office/drawing/2014/main" id="{1322B090-8C44-CA5C-6B9E-476CC672996F}"/>
              </a:ext>
            </a:extLst>
          </p:cNvPr>
          <p:cNvCxnSpPr>
            <a:cxnSpLocks/>
            <a:stCxn id="4895" idx="6"/>
            <a:endCxn id="4902" idx="2"/>
          </p:cNvCxnSpPr>
          <p:nvPr/>
        </p:nvCxnSpPr>
        <p:spPr>
          <a:xfrm>
            <a:off x="12766456" y="13993053"/>
            <a:ext cx="1375429" cy="21146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5" name="Straight Arrow Connector 4904">
            <a:extLst>
              <a:ext uri="{FF2B5EF4-FFF2-40B4-BE49-F238E27FC236}">
                <a16:creationId xmlns:a16="http://schemas.microsoft.com/office/drawing/2014/main" id="{92CFE4DC-1FC7-64D4-DA3D-B56333A6F9BA}"/>
              </a:ext>
            </a:extLst>
          </p:cNvPr>
          <p:cNvCxnSpPr>
            <a:cxnSpLocks/>
            <a:stCxn id="4896" idx="6"/>
            <a:endCxn id="4902" idx="2"/>
          </p:cNvCxnSpPr>
          <p:nvPr/>
        </p:nvCxnSpPr>
        <p:spPr>
          <a:xfrm>
            <a:off x="12775449" y="14716334"/>
            <a:ext cx="1366434" cy="13913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6" name="Straight Arrow Connector 4905">
            <a:extLst>
              <a:ext uri="{FF2B5EF4-FFF2-40B4-BE49-F238E27FC236}">
                <a16:creationId xmlns:a16="http://schemas.microsoft.com/office/drawing/2014/main" id="{2A23C450-3D11-4C02-6FED-369B6A549DD7}"/>
              </a:ext>
            </a:extLst>
          </p:cNvPr>
          <p:cNvCxnSpPr>
            <a:cxnSpLocks/>
            <a:stCxn id="4897" idx="6"/>
            <a:endCxn id="4902" idx="2"/>
          </p:cNvCxnSpPr>
          <p:nvPr/>
        </p:nvCxnSpPr>
        <p:spPr>
          <a:xfrm>
            <a:off x="12766456" y="16107657"/>
            <a:ext cx="137542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7" name="Straight Arrow Connector 4906">
            <a:extLst>
              <a:ext uri="{FF2B5EF4-FFF2-40B4-BE49-F238E27FC236}">
                <a16:creationId xmlns:a16="http://schemas.microsoft.com/office/drawing/2014/main" id="{02EDFF3C-B1FF-010B-3ABC-353E3516EAD8}"/>
              </a:ext>
            </a:extLst>
          </p:cNvPr>
          <p:cNvCxnSpPr>
            <a:cxnSpLocks/>
            <a:stCxn id="4897" idx="6"/>
            <a:endCxn id="4900" idx="2"/>
          </p:cNvCxnSpPr>
          <p:nvPr/>
        </p:nvCxnSpPr>
        <p:spPr>
          <a:xfrm flipV="1">
            <a:off x="12766456" y="13993053"/>
            <a:ext cx="1375429" cy="21146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8" name="Straight Arrow Connector 4907">
            <a:extLst>
              <a:ext uri="{FF2B5EF4-FFF2-40B4-BE49-F238E27FC236}">
                <a16:creationId xmlns:a16="http://schemas.microsoft.com/office/drawing/2014/main" id="{61C7F35E-7C6D-91BF-BF0A-689505593816}"/>
              </a:ext>
            </a:extLst>
          </p:cNvPr>
          <p:cNvCxnSpPr>
            <a:cxnSpLocks/>
            <a:endCxn id="4900" idx="2"/>
          </p:cNvCxnSpPr>
          <p:nvPr/>
        </p:nvCxnSpPr>
        <p:spPr>
          <a:xfrm flipV="1">
            <a:off x="12775442" y="13993050"/>
            <a:ext cx="1366439" cy="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9" name="Straight Arrow Connector 4908">
            <a:extLst>
              <a:ext uri="{FF2B5EF4-FFF2-40B4-BE49-F238E27FC236}">
                <a16:creationId xmlns:a16="http://schemas.microsoft.com/office/drawing/2014/main" id="{0AA20386-B01C-4068-2842-F602BBA8FDCA}"/>
              </a:ext>
            </a:extLst>
          </p:cNvPr>
          <p:cNvCxnSpPr>
            <a:cxnSpLocks/>
            <a:endCxn id="4901" idx="2"/>
          </p:cNvCxnSpPr>
          <p:nvPr/>
        </p:nvCxnSpPr>
        <p:spPr>
          <a:xfrm flipV="1">
            <a:off x="12772347" y="14716331"/>
            <a:ext cx="1378529" cy="235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0" name="Straight Arrow Connector 4909">
            <a:extLst>
              <a:ext uri="{FF2B5EF4-FFF2-40B4-BE49-F238E27FC236}">
                <a16:creationId xmlns:a16="http://schemas.microsoft.com/office/drawing/2014/main" id="{48A1ACC3-C80A-3212-2F77-8BBB655A669A}"/>
              </a:ext>
            </a:extLst>
          </p:cNvPr>
          <p:cNvCxnSpPr>
            <a:cxnSpLocks/>
            <a:stCxn id="4897" idx="6"/>
            <a:endCxn id="4901" idx="2"/>
          </p:cNvCxnSpPr>
          <p:nvPr/>
        </p:nvCxnSpPr>
        <p:spPr>
          <a:xfrm flipV="1">
            <a:off x="12766452" y="14716331"/>
            <a:ext cx="1384424" cy="13913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1" name="Straight Arrow Connector 4910">
            <a:extLst>
              <a:ext uri="{FF2B5EF4-FFF2-40B4-BE49-F238E27FC236}">
                <a16:creationId xmlns:a16="http://schemas.microsoft.com/office/drawing/2014/main" id="{FEE1EC48-BCAE-7936-DE78-EBBE729A2ACB}"/>
              </a:ext>
            </a:extLst>
          </p:cNvPr>
          <p:cNvCxnSpPr>
            <a:cxnSpLocks/>
            <a:stCxn id="4895" idx="6"/>
            <a:endCxn id="4901" idx="2"/>
          </p:cNvCxnSpPr>
          <p:nvPr/>
        </p:nvCxnSpPr>
        <p:spPr>
          <a:xfrm>
            <a:off x="12766452" y="13993050"/>
            <a:ext cx="1384424" cy="7232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2" name="Straight Arrow Connector 4911">
            <a:extLst>
              <a:ext uri="{FF2B5EF4-FFF2-40B4-BE49-F238E27FC236}">
                <a16:creationId xmlns:a16="http://schemas.microsoft.com/office/drawing/2014/main" id="{E33CCA7E-DB93-92BE-9748-1217D4B771B9}"/>
              </a:ext>
            </a:extLst>
          </p:cNvPr>
          <p:cNvCxnSpPr>
            <a:cxnSpLocks/>
            <a:stCxn id="4896" idx="6"/>
            <a:endCxn id="4900" idx="2"/>
          </p:cNvCxnSpPr>
          <p:nvPr/>
        </p:nvCxnSpPr>
        <p:spPr>
          <a:xfrm flipV="1">
            <a:off x="12775447" y="13993050"/>
            <a:ext cx="1366434" cy="7232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93" name="TextBox 4892">
                <a:extLst>
                  <a:ext uri="{FF2B5EF4-FFF2-40B4-BE49-F238E27FC236}">
                    <a16:creationId xmlns:a16="http://schemas.microsoft.com/office/drawing/2014/main" id="{587F1448-C653-2D54-8D5C-912259DF9E71}"/>
                  </a:ext>
                </a:extLst>
              </p:cNvPr>
              <p:cNvSpPr txBox="1"/>
              <p:nvPr/>
            </p:nvSpPr>
            <p:spPr>
              <a:xfrm>
                <a:off x="12702280" y="16628765"/>
                <a:ext cx="1592872" cy="592022"/>
              </a:xfrm>
              <a:prstGeom prst="rect">
                <a:avLst/>
              </a:prstGeom>
              <a:noFill/>
              <a:ln>
                <a:noFill/>
              </a:ln>
            </p:spPr>
            <p:txBody>
              <a:bodyPr wrap="none" lIns="0" tIns="0" rIns="0" bIns="0" rtlCol="0">
                <a:spAutoFit/>
              </a:bodyPr>
              <a:lstStyle/>
              <a:p>
                <a:pPr>
                  <a:lnSpc>
                    <a:spcPct val="114000"/>
                  </a:lnSpc>
                </a:pPr>
                <a:r>
                  <a:rPr lang="en-US" altLang="zh-CN" sz="3600" b="1" dirty="0">
                    <a:solidFill>
                      <a:srgbClr val="C00000"/>
                    </a:solidFill>
                  </a:rPr>
                  <a:t>MLP </a:t>
                </a:r>
                <a14:m>
                  <m:oMath xmlns:m="http://schemas.openxmlformats.org/officeDocument/2006/math">
                    <m:sSub>
                      <m:sSubPr>
                        <m:ctrlPr>
                          <a:rPr lang="en-US" altLang="zh-CN" sz="3600" b="1" i="1">
                            <a:solidFill>
                              <a:srgbClr val="C00000"/>
                            </a:solidFill>
                            <a:latin typeface="Cambria Math" panose="02040503050406030204" pitchFamily="18" charset="0"/>
                          </a:rPr>
                        </m:ctrlPr>
                      </m:sSubPr>
                      <m:e>
                        <m:r>
                          <a:rPr lang="el-GR" altLang="zh-CN" sz="3600" b="1" i="0">
                            <a:solidFill>
                              <a:srgbClr val="C00000"/>
                            </a:solidFill>
                            <a:latin typeface="Cambria Math" panose="02040503050406030204" pitchFamily="18" charset="0"/>
                            <a:ea typeface="Cambria Math" panose="02040503050406030204" pitchFamily="18" charset="0"/>
                          </a:rPr>
                          <m:t>𝚿</m:t>
                        </m:r>
                      </m:e>
                      <m:sub>
                        <m:r>
                          <a:rPr lang="en-US" altLang="zh-CN" sz="3600" b="1" i="0">
                            <a:solidFill>
                              <a:srgbClr val="C00000"/>
                            </a:solidFill>
                            <a:latin typeface="Cambria Math" panose="02040503050406030204" pitchFamily="18" charset="0"/>
                          </a:rPr>
                          <m:t>𝐭</m:t>
                        </m:r>
                      </m:sub>
                    </m:sSub>
                  </m:oMath>
                </a14:m>
                <a:endParaRPr lang="zh-CN" altLang="en-US" sz="3600" b="1" dirty="0" err="1">
                  <a:solidFill>
                    <a:srgbClr val="C00000"/>
                  </a:solidFill>
                  <a:latin typeface="+mn-lt"/>
                </a:endParaRPr>
              </a:p>
            </p:txBody>
          </p:sp>
        </mc:Choice>
        <mc:Fallback xmlns="">
          <p:sp>
            <p:nvSpPr>
              <p:cNvPr id="4893" name="TextBox 4892">
                <a:extLst>
                  <a:ext uri="{FF2B5EF4-FFF2-40B4-BE49-F238E27FC236}">
                    <a16:creationId xmlns:a16="http://schemas.microsoft.com/office/drawing/2014/main" id="{587F1448-C653-2D54-8D5C-912259DF9E71}"/>
                  </a:ext>
                </a:extLst>
              </p:cNvPr>
              <p:cNvSpPr txBox="1">
                <a:spLocks noRot="1" noChangeAspect="1" noMove="1" noResize="1" noEditPoints="1" noAdjustHandles="1" noChangeArrowheads="1" noChangeShapeType="1" noTextEdit="1"/>
              </p:cNvSpPr>
              <p:nvPr/>
            </p:nvSpPr>
            <p:spPr>
              <a:xfrm>
                <a:off x="12702280" y="16628765"/>
                <a:ext cx="1592872" cy="592022"/>
              </a:xfrm>
              <a:prstGeom prst="rect">
                <a:avLst/>
              </a:prstGeom>
              <a:blipFill>
                <a:blip r:embed="rId18"/>
                <a:stretch>
                  <a:fillRect l="-17625" t="-19588" b="-43299"/>
                </a:stretch>
              </a:blipFill>
              <a:ln>
                <a:noFill/>
              </a:ln>
            </p:spPr>
            <p:txBody>
              <a:bodyPr/>
              <a:lstStyle/>
              <a:p>
                <a:r>
                  <a:rPr lang="zh-CN" altLang="en-US">
                    <a:noFill/>
                  </a:rPr>
                  <a:t> </a:t>
                </a:r>
              </a:p>
            </p:txBody>
          </p:sp>
        </mc:Fallback>
      </mc:AlternateContent>
      <p:cxnSp>
        <p:nvCxnSpPr>
          <p:cNvPr id="4779" name="Straight Arrow Connector 4778">
            <a:extLst>
              <a:ext uri="{FF2B5EF4-FFF2-40B4-BE49-F238E27FC236}">
                <a16:creationId xmlns:a16="http://schemas.microsoft.com/office/drawing/2014/main" id="{999F2187-B9F1-17EE-2AC6-143B8145FCB1}"/>
              </a:ext>
            </a:extLst>
          </p:cNvPr>
          <p:cNvCxnSpPr>
            <a:cxnSpLocks/>
          </p:cNvCxnSpPr>
          <p:nvPr/>
        </p:nvCxnSpPr>
        <p:spPr>
          <a:xfrm>
            <a:off x="19745476" y="15247988"/>
            <a:ext cx="13477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73" name="Rectangle 4872">
            <a:extLst>
              <a:ext uri="{FF2B5EF4-FFF2-40B4-BE49-F238E27FC236}">
                <a16:creationId xmlns:a16="http://schemas.microsoft.com/office/drawing/2014/main" id="{14AD03A2-B103-57BC-2E00-ACDD2B7F8637}"/>
              </a:ext>
            </a:extLst>
          </p:cNvPr>
          <p:cNvSpPr/>
          <p:nvPr/>
        </p:nvSpPr>
        <p:spPr>
          <a:xfrm>
            <a:off x="21324358" y="13526290"/>
            <a:ext cx="993494" cy="3008872"/>
          </a:xfrm>
          <a:prstGeom prst="rect">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74" name="Oval 4873">
            <a:extLst>
              <a:ext uri="{FF2B5EF4-FFF2-40B4-BE49-F238E27FC236}">
                <a16:creationId xmlns:a16="http://schemas.microsoft.com/office/drawing/2014/main" id="{08607549-356D-F2B9-B418-B79C8FB95F2F}"/>
              </a:ext>
            </a:extLst>
          </p:cNvPr>
          <p:cNvSpPr/>
          <p:nvPr/>
        </p:nvSpPr>
        <p:spPr>
          <a:xfrm>
            <a:off x="21535403" y="13696977"/>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5" name="Oval 4874">
            <a:extLst>
              <a:ext uri="{FF2B5EF4-FFF2-40B4-BE49-F238E27FC236}">
                <a16:creationId xmlns:a16="http://schemas.microsoft.com/office/drawing/2014/main" id="{C44DFFE8-5176-26E8-0DB3-B6C9DB7E545A}"/>
              </a:ext>
            </a:extLst>
          </p:cNvPr>
          <p:cNvSpPr/>
          <p:nvPr/>
        </p:nvSpPr>
        <p:spPr>
          <a:xfrm>
            <a:off x="21544398" y="14420258"/>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6" name="Oval 4875">
            <a:extLst>
              <a:ext uri="{FF2B5EF4-FFF2-40B4-BE49-F238E27FC236}">
                <a16:creationId xmlns:a16="http://schemas.microsoft.com/office/drawing/2014/main" id="{59D8E4DF-C778-CAAF-E615-71993FBF935D}"/>
              </a:ext>
            </a:extLst>
          </p:cNvPr>
          <p:cNvSpPr/>
          <p:nvPr/>
        </p:nvSpPr>
        <p:spPr>
          <a:xfrm>
            <a:off x="21535403" y="15811584"/>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7" name="TextBox 4876">
            <a:extLst>
              <a:ext uri="{FF2B5EF4-FFF2-40B4-BE49-F238E27FC236}">
                <a16:creationId xmlns:a16="http://schemas.microsoft.com/office/drawing/2014/main" id="{F5D2B350-34A1-4C55-D515-6660D3518B58}"/>
              </a:ext>
            </a:extLst>
          </p:cNvPr>
          <p:cNvSpPr txBox="1"/>
          <p:nvPr/>
        </p:nvSpPr>
        <p:spPr>
          <a:xfrm>
            <a:off x="21608577" y="15089537"/>
            <a:ext cx="738664" cy="553999"/>
          </a:xfrm>
          <a:prstGeom prst="rect">
            <a:avLst/>
          </a:prstGeom>
          <a:noFill/>
          <a:ln w="9525">
            <a:noFill/>
          </a:ln>
        </p:spPr>
        <p:txBody>
          <a:bodyPr vert="eaVert" wrap="none" rtlCol="0">
            <a:spAutoFit/>
          </a:bodyPr>
          <a:lstStyle/>
          <a:p>
            <a:r>
              <a:rPr lang="en-US" altLang="zh-CN" sz="3600" dirty="0">
                <a:solidFill>
                  <a:srgbClr val="005293"/>
                </a:solidFill>
                <a:cs typeface="Arial" panose="020B0604020202020204" pitchFamily="34" charset="0"/>
              </a:rPr>
              <a:t>…</a:t>
            </a:r>
            <a:endParaRPr lang="zh-CN" altLang="en-US" sz="3600" dirty="0">
              <a:solidFill>
                <a:srgbClr val="005293"/>
              </a:solidFill>
              <a:cs typeface="Arial" panose="020B0604020202020204" pitchFamily="34" charset="0"/>
            </a:endParaRPr>
          </a:p>
        </p:txBody>
      </p:sp>
      <p:sp>
        <p:nvSpPr>
          <p:cNvPr id="4878" name="Rectangle 4877">
            <a:extLst>
              <a:ext uri="{FF2B5EF4-FFF2-40B4-BE49-F238E27FC236}">
                <a16:creationId xmlns:a16="http://schemas.microsoft.com/office/drawing/2014/main" id="{4A29FC3A-65B1-BA13-69DF-67C9306D4A26}"/>
              </a:ext>
            </a:extLst>
          </p:cNvPr>
          <p:cNvSpPr/>
          <p:nvPr/>
        </p:nvSpPr>
        <p:spPr>
          <a:xfrm>
            <a:off x="23271192" y="13526290"/>
            <a:ext cx="993494" cy="3008872"/>
          </a:xfrm>
          <a:prstGeom prst="rect">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79" name="Oval 4878">
            <a:extLst>
              <a:ext uri="{FF2B5EF4-FFF2-40B4-BE49-F238E27FC236}">
                <a16:creationId xmlns:a16="http://schemas.microsoft.com/office/drawing/2014/main" id="{8EB70515-9E3B-A9D7-3AE6-A84E4C9BF82D}"/>
              </a:ext>
            </a:extLst>
          </p:cNvPr>
          <p:cNvSpPr/>
          <p:nvPr/>
        </p:nvSpPr>
        <p:spPr>
          <a:xfrm>
            <a:off x="23482237" y="13696977"/>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0" name="Oval 4879">
            <a:extLst>
              <a:ext uri="{FF2B5EF4-FFF2-40B4-BE49-F238E27FC236}">
                <a16:creationId xmlns:a16="http://schemas.microsoft.com/office/drawing/2014/main" id="{EA66929B-1A49-800D-498D-D3A0AA2B6EDB}"/>
              </a:ext>
            </a:extLst>
          </p:cNvPr>
          <p:cNvSpPr/>
          <p:nvPr/>
        </p:nvSpPr>
        <p:spPr>
          <a:xfrm>
            <a:off x="23491232" y="14420258"/>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1" name="Oval 4880">
            <a:extLst>
              <a:ext uri="{FF2B5EF4-FFF2-40B4-BE49-F238E27FC236}">
                <a16:creationId xmlns:a16="http://schemas.microsoft.com/office/drawing/2014/main" id="{70EDD890-27F8-B9C9-96CD-AFA6E7F1B46B}"/>
              </a:ext>
            </a:extLst>
          </p:cNvPr>
          <p:cNvSpPr/>
          <p:nvPr/>
        </p:nvSpPr>
        <p:spPr>
          <a:xfrm>
            <a:off x="23482237" y="15811584"/>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2" name="TextBox 4881">
            <a:extLst>
              <a:ext uri="{FF2B5EF4-FFF2-40B4-BE49-F238E27FC236}">
                <a16:creationId xmlns:a16="http://schemas.microsoft.com/office/drawing/2014/main" id="{148FD296-72F4-AAB8-3A3A-36DA07CE2C80}"/>
              </a:ext>
            </a:extLst>
          </p:cNvPr>
          <p:cNvSpPr txBox="1"/>
          <p:nvPr/>
        </p:nvSpPr>
        <p:spPr>
          <a:xfrm>
            <a:off x="23551676" y="15106787"/>
            <a:ext cx="738664" cy="553999"/>
          </a:xfrm>
          <a:prstGeom prst="rect">
            <a:avLst/>
          </a:prstGeom>
          <a:noFill/>
          <a:ln w="9525">
            <a:noFill/>
          </a:ln>
        </p:spPr>
        <p:txBody>
          <a:bodyPr vert="eaVert" wrap="none" rtlCol="0">
            <a:spAutoFit/>
          </a:bodyPr>
          <a:lstStyle/>
          <a:p>
            <a:r>
              <a:rPr lang="en-US" altLang="zh-CN" sz="3600" dirty="0">
                <a:solidFill>
                  <a:srgbClr val="005293"/>
                </a:solidFill>
                <a:cs typeface="Arial" panose="020B0604020202020204" pitchFamily="34" charset="0"/>
              </a:rPr>
              <a:t>…</a:t>
            </a:r>
            <a:endParaRPr lang="zh-CN" altLang="en-US" sz="3600" dirty="0">
              <a:solidFill>
                <a:srgbClr val="005293"/>
              </a:solidFill>
              <a:cs typeface="Arial" panose="020B0604020202020204" pitchFamily="34" charset="0"/>
            </a:endParaRPr>
          </a:p>
        </p:txBody>
      </p:sp>
      <p:cxnSp>
        <p:nvCxnSpPr>
          <p:cNvPr id="4883" name="Straight Arrow Connector 4882">
            <a:extLst>
              <a:ext uri="{FF2B5EF4-FFF2-40B4-BE49-F238E27FC236}">
                <a16:creationId xmlns:a16="http://schemas.microsoft.com/office/drawing/2014/main" id="{A06375F3-B34D-618C-FC4E-C755E6247290}"/>
              </a:ext>
            </a:extLst>
          </p:cNvPr>
          <p:cNvCxnSpPr>
            <a:cxnSpLocks/>
            <a:stCxn id="4874" idx="6"/>
            <a:endCxn id="4881" idx="2"/>
          </p:cNvCxnSpPr>
          <p:nvPr/>
        </p:nvCxnSpPr>
        <p:spPr>
          <a:xfrm>
            <a:off x="22106811" y="13989122"/>
            <a:ext cx="1375430" cy="2114607"/>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4" name="Straight Arrow Connector 4883">
            <a:extLst>
              <a:ext uri="{FF2B5EF4-FFF2-40B4-BE49-F238E27FC236}">
                <a16:creationId xmlns:a16="http://schemas.microsoft.com/office/drawing/2014/main" id="{688095DF-FD1B-B79D-D3A0-19FCB9D983EB}"/>
              </a:ext>
            </a:extLst>
          </p:cNvPr>
          <p:cNvCxnSpPr>
            <a:cxnSpLocks/>
            <a:stCxn id="4875" idx="6"/>
            <a:endCxn id="4881" idx="2"/>
          </p:cNvCxnSpPr>
          <p:nvPr/>
        </p:nvCxnSpPr>
        <p:spPr>
          <a:xfrm>
            <a:off x="22115804" y="14712403"/>
            <a:ext cx="1366435" cy="1391326"/>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5" name="Straight Arrow Connector 4884">
            <a:extLst>
              <a:ext uri="{FF2B5EF4-FFF2-40B4-BE49-F238E27FC236}">
                <a16:creationId xmlns:a16="http://schemas.microsoft.com/office/drawing/2014/main" id="{54D1F8EB-8084-018C-D65C-8E7E792CFA39}"/>
              </a:ext>
            </a:extLst>
          </p:cNvPr>
          <p:cNvCxnSpPr>
            <a:cxnSpLocks/>
            <a:stCxn id="4876" idx="6"/>
            <a:endCxn id="4881" idx="2"/>
          </p:cNvCxnSpPr>
          <p:nvPr/>
        </p:nvCxnSpPr>
        <p:spPr>
          <a:xfrm>
            <a:off x="22106811" y="16103726"/>
            <a:ext cx="1375430" cy="0"/>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6" name="Straight Arrow Connector 4885">
            <a:extLst>
              <a:ext uri="{FF2B5EF4-FFF2-40B4-BE49-F238E27FC236}">
                <a16:creationId xmlns:a16="http://schemas.microsoft.com/office/drawing/2014/main" id="{1C8C6314-AAC1-075B-97AD-108985D4F2B2}"/>
              </a:ext>
            </a:extLst>
          </p:cNvPr>
          <p:cNvCxnSpPr>
            <a:cxnSpLocks/>
            <a:stCxn id="4876" idx="6"/>
            <a:endCxn id="4879" idx="2"/>
          </p:cNvCxnSpPr>
          <p:nvPr/>
        </p:nvCxnSpPr>
        <p:spPr>
          <a:xfrm flipV="1">
            <a:off x="22106811" y="13989122"/>
            <a:ext cx="1375430" cy="2114607"/>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7" name="Straight Arrow Connector 4886">
            <a:extLst>
              <a:ext uri="{FF2B5EF4-FFF2-40B4-BE49-F238E27FC236}">
                <a16:creationId xmlns:a16="http://schemas.microsoft.com/office/drawing/2014/main" id="{4450E92F-52C5-ECAC-DAF5-BED07266DB15}"/>
              </a:ext>
            </a:extLst>
          </p:cNvPr>
          <p:cNvCxnSpPr>
            <a:cxnSpLocks/>
            <a:endCxn id="4879" idx="2"/>
          </p:cNvCxnSpPr>
          <p:nvPr/>
        </p:nvCxnSpPr>
        <p:spPr>
          <a:xfrm flipV="1">
            <a:off x="22115797" y="13989119"/>
            <a:ext cx="1366439" cy="2"/>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8" name="Straight Arrow Connector 4887">
            <a:extLst>
              <a:ext uri="{FF2B5EF4-FFF2-40B4-BE49-F238E27FC236}">
                <a16:creationId xmlns:a16="http://schemas.microsoft.com/office/drawing/2014/main" id="{129BDDBE-70A2-3696-2C30-28EFCCA8BABC}"/>
              </a:ext>
            </a:extLst>
          </p:cNvPr>
          <p:cNvCxnSpPr>
            <a:cxnSpLocks/>
            <a:endCxn id="4880" idx="2"/>
          </p:cNvCxnSpPr>
          <p:nvPr/>
        </p:nvCxnSpPr>
        <p:spPr>
          <a:xfrm flipV="1">
            <a:off x="22112702" y="14712400"/>
            <a:ext cx="1378530" cy="23552"/>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9" name="Straight Arrow Connector 4888">
            <a:extLst>
              <a:ext uri="{FF2B5EF4-FFF2-40B4-BE49-F238E27FC236}">
                <a16:creationId xmlns:a16="http://schemas.microsoft.com/office/drawing/2014/main" id="{E5D3ADF1-E207-40CE-B3A9-FA1F99B90E57}"/>
              </a:ext>
            </a:extLst>
          </p:cNvPr>
          <p:cNvCxnSpPr>
            <a:cxnSpLocks/>
            <a:stCxn id="4876" idx="6"/>
            <a:endCxn id="4880" idx="2"/>
          </p:cNvCxnSpPr>
          <p:nvPr/>
        </p:nvCxnSpPr>
        <p:spPr>
          <a:xfrm flipV="1">
            <a:off x="22106807" y="14712400"/>
            <a:ext cx="1384425" cy="1391326"/>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90" name="Straight Arrow Connector 4889">
            <a:extLst>
              <a:ext uri="{FF2B5EF4-FFF2-40B4-BE49-F238E27FC236}">
                <a16:creationId xmlns:a16="http://schemas.microsoft.com/office/drawing/2014/main" id="{6F717C21-A1A3-D7E2-B85F-FAF166D2DB08}"/>
              </a:ext>
            </a:extLst>
          </p:cNvPr>
          <p:cNvCxnSpPr>
            <a:cxnSpLocks/>
            <a:stCxn id="4874" idx="6"/>
            <a:endCxn id="4880" idx="2"/>
          </p:cNvCxnSpPr>
          <p:nvPr/>
        </p:nvCxnSpPr>
        <p:spPr>
          <a:xfrm>
            <a:off x="22106807" y="13989119"/>
            <a:ext cx="1384425" cy="723281"/>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91" name="Straight Arrow Connector 4890">
            <a:extLst>
              <a:ext uri="{FF2B5EF4-FFF2-40B4-BE49-F238E27FC236}">
                <a16:creationId xmlns:a16="http://schemas.microsoft.com/office/drawing/2014/main" id="{770B684E-1CCC-CEC4-208A-4AF0719178C9}"/>
              </a:ext>
            </a:extLst>
          </p:cNvPr>
          <p:cNvCxnSpPr>
            <a:cxnSpLocks/>
            <a:stCxn id="4875" idx="6"/>
            <a:endCxn id="4879" idx="2"/>
          </p:cNvCxnSpPr>
          <p:nvPr/>
        </p:nvCxnSpPr>
        <p:spPr>
          <a:xfrm flipV="1">
            <a:off x="22115802" y="13989119"/>
            <a:ext cx="1366435" cy="723281"/>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72" name="TextBox 4871">
                <a:extLst>
                  <a:ext uri="{FF2B5EF4-FFF2-40B4-BE49-F238E27FC236}">
                    <a16:creationId xmlns:a16="http://schemas.microsoft.com/office/drawing/2014/main" id="{E7AAA54F-1D9B-0DAF-FCAA-20D131EF612E}"/>
                  </a:ext>
                </a:extLst>
              </p:cNvPr>
              <p:cNvSpPr txBox="1"/>
              <p:nvPr/>
            </p:nvSpPr>
            <p:spPr>
              <a:xfrm>
                <a:off x="22022156" y="16578726"/>
                <a:ext cx="1676806" cy="584427"/>
              </a:xfrm>
              <a:prstGeom prst="rect">
                <a:avLst/>
              </a:prstGeom>
              <a:noFill/>
              <a:ln>
                <a:noFill/>
              </a:ln>
            </p:spPr>
            <p:txBody>
              <a:bodyPr wrap="none" lIns="0" tIns="0" rIns="0" bIns="0" rtlCol="0">
                <a:spAutoFit/>
              </a:bodyPr>
              <a:lstStyle/>
              <a:p>
                <a:pPr>
                  <a:lnSpc>
                    <a:spcPct val="114000"/>
                  </a:lnSpc>
                </a:pPr>
                <a:r>
                  <a:rPr lang="en-US" altLang="zh-CN" sz="3600" b="1" dirty="0">
                    <a:solidFill>
                      <a:srgbClr val="005293"/>
                    </a:solidFill>
                    <a:cs typeface="Arial" panose="020B0604020202020204" pitchFamily="34" charset="0"/>
                  </a:rPr>
                  <a:t>MLP </a:t>
                </a:r>
                <a14:m>
                  <m:oMath xmlns:m="http://schemas.openxmlformats.org/officeDocument/2006/math">
                    <m:sSub>
                      <m:sSubPr>
                        <m:ctrlPr>
                          <a:rPr lang="en-US" altLang="zh-CN" sz="3600" b="1" i="1">
                            <a:solidFill>
                              <a:srgbClr val="005293"/>
                            </a:solidFill>
                            <a:latin typeface="Cambria Math" panose="02040503050406030204" pitchFamily="18" charset="0"/>
                            <a:cs typeface="Arial" panose="020B0604020202020204" pitchFamily="34" charset="0"/>
                          </a:rPr>
                        </m:ctrlPr>
                      </m:sSubPr>
                      <m:e>
                        <m:r>
                          <a:rPr lang="el-GR" altLang="zh-CN" sz="3600" b="1" i="0">
                            <a:solidFill>
                              <a:srgbClr val="005293"/>
                            </a:solidFill>
                            <a:latin typeface="Cambria Math" panose="02040503050406030204" pitchFamily="18" charset="0"/>
                            <a:cs typeface="Arial" panose="020B0604020202020204" pitchFamily="34" charset="0"/>
                          </a:rPr>
                          <m:t>𝚿</m:t>
                        </m:r>
                      </m:e>
                      <m:sub>
                        <m:r>
                          <a:rPr lang="en-US" altLang="zh-CN" sz="3600" b="1" i="0">
                            <a:solidFill>
                              <a:srgbClr val="005293"/>
                            </a:solidFill>
                            <a:latin typeface="Cambria Math" panose="02040503050406030204" pitchFamily="18" charset="0"/>
                            <a:cs typeface="Arial" panose="020B0604020202020204" pitchFamily="34" charset="0"/>
                          </a:rPr>
                          <m:t>𝐱</m:t>
                        </m:r>
                      </m:sub>
                    </m:sSub>
                  </m:oMath>
                </a14:m>
                <a:endParaRPr lang="zh-CN" altLang="en-US" sz="3600" b="1" dirty="0" err="1">
                  <a:solidFill>
                    <a:srgbClr val="005293"/>
                  </a:solidFill>
                  <a:cs typeface="Arial" panose="020B0604020202020204" pitchFamily="34" charset="0"/>
                </a:endParaRPr>
              </a:p>
            </p:txBody>
          </p:sp>
        </mc:Choice>
        <mc:Fallback xmlns="">
          <p:sp>
            <p:nvSpPr>
              <p:cNvPr id="4872" name="TextBox 4871">
                <a:extLst>
                  <a:ext uri="{FF2B5EF4-FFF2-40B4-BE49-F238E27FC236}">
                    <a16:creationId xmlns:a16="http://schemas.microsoft.com/office/drawing/2014/main" id="{E7AAA54F-1D9B-0DAF-FCAA-20D131EF612E}"/>
                  </a:ext>
                </a:extLst>
              </p:cNvPr>
              <p:cNvSpPr txBox="1">
                <a:spLocks noRot="1" noChangeAspect="1" noMove="1" noResize="1" noEditPoints="1" noAdjustHandles="1" noChangeArrowheads="1" noChangeShapeType="1" noTextEdit="1"/>
              </p:cNvSpPr>
              <p:nvPr/>
            </p:nvSpPr>
            <p:spPr>
              <a:xfrm>
                <a:off x="22022156" y="16578726"/>
                <a:ext cx="1676806" cy="584427"/>
              </a:xfrm>
              <a:prstGeom prst="rect">
                <a:avLst/>
              </a:prstGeom>
              <a:blipFill>
                <a:blip r:embed="rId19"/>
                <a:stretch>
                  <a:fillRect l="-16727" t="-20000" b="-46316"/>
                </a:stretch>
              </a:blipFill>
              <a:ln>
                <a:noFill/>
              </a:ln>
            </p:spPr>
            <p:txBody>
              <a:bodyPr/>
              <a:lstStyle/>
              <a:p>
                <a:r>
                  <a:rPr lang="zh-CN" altLang="en-US">
                    <a:noFill/>
                  </a:rPr>
                  <a:t> </a:t>
                </a:r>
              </a:p>
            </p:txBody>
          </p:sp>
        </mc:Fallback>
      </mc:AlternateContent>
      <p:sp>
        <p:nvSpPr>
          <p:cNvPr id="4781" name="TextBox 4780">
            <a:extLst>
              <a:ext uri="{FF2B5EF4-FFF2-40B4-BE49-F238E27FC236}">
                <a16:creationId xmlns:a16="http://schemas.microsoft.com/office/drawing/2014/main" id="{767FFC81-84D2-2F93-0F2B-EC80AC575945}"/>
              </a:ext>
            </a:extLst>
          </p:cNvPr>
          <p:cNvSpPr txBox="1"/>
          <p:nvPr/>
        </p:nvSpPr>
        <p:spPr>
          <a:xfrm>
            <a:off x="26091709" y="13279078"/>
            <a:ext cx="2097997" cy="719202"/>
          </a:xfrm>
          <a:prstGeom prst="rect">
            <a:avLst/>
          </a:prstGeom>
          <a:noFill/>
        </p:spPr>
        <p:txBody>
          <a:bodyPr wrap="none" rtlCol="0">
            <a:spAutoFit/>
          </a:bodyPr>
          <a:lstStyle/>
          <a:p>
            <a:pPr algn="ctr"/>
            <a:r>
              <a:rPr lang="en-US" altLang="zh-CN" sz="4000" b="1" dirty="0">
                <a:solidFill>
                  <a:schemeClr val="accent1">
                    <a:lumMod val="50000"/>
                  </a:schemeClr>
                </a:solidFill>
                <a:effectLst>
                  <a:outerShdw blurRad="38100" dist="38100" dir="2700000" algn="tl">
                    <a:srgbClr val="000000">
                      <a:alpha val="43137"/>
                    </a:srgbClr>
                  </a:outerShdw>
                </a:effectLst>
              </a:rPr>
              <a:t>D-</a:t>
            </a:r>
            <a:r>
              <a:rPr lang="en-US" altLang="zh-CN" sz="4000" b="1" dirty="0" err="1">
                <a:solidFill>
                  <a:schemeClr val="accent1">
                    <a:lumMod val="50000"/>
                  </a:schemeClr>
                </a:solidFill>
                <a:effectLst>
                  <a:outerShdw blurRad="38100" dist="38100" dir="2700000" algn="tl">
                    <a:srgbClr val="000000">
                      <a:alpha val="43137"/>
                    </a:srgbClr>
                  </a:outerShdw>
                </a:effectLst>
              </a:rPr>
              <a:t>NeRF</a:t>
            </a:r>
            <a:endParaRPr lang="zh-CN" altLang="en-US" sz="4000" b="1" dirty="0">
              <a:solidFill>
                <a:schemeClr val="accent1">
                  <a:lumMod val="50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4782" name="TextBox 4781">
                <a:extLst>
                  <a:ext uri="{FF2B5EF4-FFF2-40B4-BE49-F238E27FC236}">
                    <a16:creationId xmlns:a16="http://schemas.microsoft.com/office/drawing/2014/main" id="{331C2CC6-627B-99A1-7690-505766EF651B}"/>
                  </a:ext>
                </a:extLst>
              </p:cNvPr>
              <p:cNvSpPr txBox="1"/>
              <p:nvPr/>
            </p:nvSpPr>
            <p:spPr>
              <a:xfrm>
                <a:off x="20067137" y="14476127"/>
                <a:ext cx="568652"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𝑥</m:t>
                          </m:r>
                        </m:e>
                        <m:sub>
                          <m:r>
                            <a:rPr lang="en-US" altLang="zh-CN" sz="3600" i="1">
                              <a:latin typeface="Cambria Math" panose="02040503050406030204" pitchFamily="18" charset="0"/>
                            </a:rPr>
                            <m:t>0</m:t>
                          </m:r>
                        </m:sub>
                      </m:sSub>
                    </m:oMath>
                  </m:oMathPara>
                </a14:m>
                <a:endParaRPr lang="zh-CN" altLang="en-US" sz="3600" dirty="0" err="1">
                  <a:latin typeface="+mn-lt"/>
                </a:endParaRPr>
              </a:p>
            </p:txBody>
          </p:sp>
        </mc:Choice>
        <mc:Fallback xmlns="">
          <p:sp>
            <p:nvSpPr>
              <p:cNvPr id="4782" name="TextBox 4781">
                <a:extLst>
                  <a:ext uri="{FF2B5EF4-FFF2-40B4-BE49-F238E27FC236}">
                    <a16:creationId xmlns:a16="http://schemas.microsoft.com/office/drawing/2014/main" id="{331C2CC6-627B-99A1-7690-505766EF651B}"/>
                  </a:ext>
                </a:extLst>
              </p:cNvPr>
              <p:cNvSpPr txBox="1">
                <a:spLocks noRot="1" noChangeAspect="1" noMove="1" noResize="1" noEditPoints="1" noAdjustHandles="1" noChangeArrowheads="1" noChangeShapeType="1" noTextEdit="1"/>
              </p:cNvSpPr>
              <p:nvPr/>
            </p:nvSpPr>
            <p:spPr>
              <a:xfrm>
                <a:off x="20067137" y="14476127"/>
                <a:ext cx="568652" cy="64167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83" name="TextBox 4782">
                <a:extLst>
                  <a:ext uri="{FF2B5EF4-FFF2-40B4-BE49-F238E27FC236}">
                    <a16:creationId xmlns:a16="http://schemas.microsoft.com/office/drawing/2014/main" id="{0BE02E09-0E0C-A979-70C3-4C2A7399AEF8}"/>
                  </a:ext>
                </a:extLst>
              </p:cNvPr>
              <p:cNvSpPr txBox="1"/>
              <p:nvPr/>
            </p:nvSpPr>
            <p:spPr>
              <a:xfrm>
                <a:off x="15214616" y="14567157"/>
                <a:ext cx="649365"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m:rPr>
                          <m:sty m:val="p"/>
                        </m:rPr>
                        <a:rPr lang="el-GR" altLang="zh-CN" sz="3600" i="1">
                          <a:latin typeface="Cambria Math" panose="02040503050406030204" pitchFamily="18" charset="0"/>
                          <a:ea typeface="Cambria Math" panose="02040503050406030204" pitchFamily="18" charset="0"/>
                        </a:rPr>
                        <m:t>Δ</m:t>
                      </m:r>
                      <m:r>
                        <a:rPr lang="en-US" altLang="zh-CN" sz="3600" i="1">
                          <a:latin typeface="Cambria Math" panose="02040503050406030204" pitchFamily="18" charset="0"/>
                          <a:ea typeface="Cambria Math" panose="02040503050406030204" pitchFamily="18" charset="0"/>
                        </a:rPr>
                        <m:t>𝑥</m:t>
                      </m:r>
                    </m:oMath>
                  </m:oMathPara>
                </a14:m>
                <a:endParaRPr lang="zh-CN" altLang="en-US" sz="3600" dirty="0" err="1">
                  <a:latin typeface="+mn-lt"/>
                </a:endParaRPr>
              </a:p>
            </p:txBody>
          </p:sp>
        </mc:Choice>
        <mc:Fallback xmlns="">
          <p:sp>
            <p:nvSpPr>
              <p:cNvPr id="4783" name="TextBox 4782">
                <a:extLst>
                  <a:ext uri="{FF2B5EF4-FFF2-40B4-BE49-F238E27FC236}">
                    <a16:creationId xmlns:a16="http://schemas.microsoft.com/office/drawing/2014/main" id="{0BE02E09-0E0C-A979-70C3-4C2A7399AEF8}"/>
                  </a:ext>
                </a:extLst>
              </p:cNvPr>
              <p:cNvSpPr txBox="1">
                <a:spLocks noRot="1" noChangeAspect="1" noMove="1" noResize="1" noEditPoints="1" noAdjustHandles="1" noChangeArrowheads="1" noChangeShapeType="1" noTextEdit="1"/>
              </p:cNvSpPr>
              <p:nvPr/>
            </p:nvSpPr>
            <p:spPr>
              <a:xfrm>
                <a:off x="15214616" y="14567157"/>
                <a:ext cx="649365" cy="641677"/>
              </a:xfrm>
              <a:prstGeom prst="rect">
                <a:avLst/>
              </a:prstGeom>
              <a:blipFill>
                <a:blip r:embed="rId21"/>
                <a:stretch>
                  <a:fillRect/>
                </a:stretch>
              </a:blipFill>
            </p:spPr>
            <p:txBody>
              <a:bodyPr/>
              <a:lstStyle/>
              <a:p>
                <a:r>
                  <a:rPr lang="zh-CN" altLang="en-US">
                    <a:noFill/>
                  </a:rPr>
                  <a:t> </a:t>
                </a:r>
              </a:p>
            </p:txBody>
          </p:sp>
        </mc:Fallback>
      </mc:AlternateContent>
      <p:cxnSp>
        <p:nvCxnSpPr>
          <p:cNvPr id="4784" name="Straight Arrow Connector 4783">
            <a:extLst>
              <a:ext uri="{FF2B5EF4-FFF2-40B4-BE49-F238E27FC236}">
                <a16:creationId xmlns:a16="http://schemas.microsoft.com/office/drawing/2014/main" id="{FED7999F-2A30-C8A9-A305-463D1FDF3136}"/>
              </a:ext>
            </a:extLst>
          </p:cNvPr>
          <p:cNvCxnSpPr>
            <a:cxnSpLocks/>
          </p:cNvCxnSpPr>
          <p:nvPr/>
        </p:nvCxnSpPr>
        <p:spPr>
          <a:xfrm>
            <a:off x="15149252" y="15257102"/>
            <a:ext cx="7579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5" name="Straight Arrow Connector 4784">
            <a:extLst>
              <a:ext uri="{FF2B5EF4-FFF2-40B4-BE49-F238E27FC236}">
                <a16:creationId xmlns:a16="http://schemas.microsoft.com/office/drawing/2014/main" id="{25FFE6E9-BBCF-A25F-4A80-577234EBA165}"/>
              </a:ext>
            </a:extLst>
          </p:cNvPr>
          <p:cNvCxnSpPr>
            <a:cxnSpLocks/>
          </p:cNvCxnSpPr>
          <p:nvPr/>
        </p:nvCxnSpPr>
        <p:spPr>
          <a:xfrm>
            <a:off x="24560217" y="15195874"/>
            <a:ext cx="10631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6" name="Connector: Elbow 4785">
            <a:extLst>
              <a:ext uri="{FF2B5EF4-FFF2-40B4-BE49-F238E27FC236}">
                <a16:creationId xmlns:a16="http://schemas.microsoft.com/office/drawing/2014/main" id="{240A3332-3E42-88EC-253F-3EA8F213BD87}"/>
              </a:ext>
            </a:extLst>
          </p:cNvPr>
          <p:cNvCxnSpPr>
            <a:cxnSpLocks/>
            <a:stCxn id="4945" idx="2"/>
            <a:endCxn id="4787" idx="0"/>
          </p:cNvCxnSpPr>
          <p:nvPr/>
        </p:nvCxnSpPr>
        <p:spPr>
          <a:xfrm rot="5400000">
            <a:off x="15199830" y="4159051"/>
            <a:ext cx="1736303" cy="18965754"/>
          </a:xfrm>
          <a:prstGeom prst="bentConnector3">
            <a:avLst>
              <a:gd name="adj1" fmla="val 19382"/>
            </a:avLst>
          </a:prstGeom>
          <a:ln w="38100">
            <a:solidFill>
              <a:srgbClr val="372D26"/>
            </a:solidFill>
            <a:tailEnd type="triangle"/>
          </a:ln>
        </p:spPr>
        <p:style>
          <a:lnRef idx="1">
            <a:schemeClr val="accent1"/>
          </a:lnRef>
          <a:fillRef idx="0">
            <a:schemeClr val="accent1"/>
          </a:fillRef>
          <a:effectRef idx="0">
            <a:schemeClr val="accent1"/>
          </a:effectRef>
          <a:fontRef idx="minor">
            <a:schemeClr val="tx1"/>
          </a:fontRef>
        </p:style>
      </p:cxnSp>
      <p:sp>
        <p:nvSpPr>
          <p:cNvPr id="4787" name="Rectangle 4786">
            <a:extLst>
              <a:ext uri="{FF2B5EF4-FFF2-40B4-BE49-F238E27FC236}">
                <a16:creationId xmlns:a16="http://schemas.microsoft.com/office/drawing/2014/main" id="{6864EBE6-1CCF-1D23-CA75-AC03D20B3CED}"/>
              </a:ext>
            </a:extLst>
          </p:cNvPr>
          <p:cNvSpPr/>
          <p:nvPr/>
        </p:nvSpPr>
        <p:spPr>
          <a:xfrm>
            <a:off x="6190046" y="14510081"/>
            <a:ext cx="790113" cy="701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46" name="Rectangle: Rounded Corners 4845">
            <a:extLst>
              <a:ext uri="{FF2B5EF4-FFF2-40B4-BE49-F238E27FC236}">
                <a16:creationId xmlns:a16="http://schemas.microsoft.com/office/drawing/2014/main" id="{7AD33585-EE19-0E4D-6FD9-85F252D13067}"/>
              </a:ext>
            </a:extLst>
          </p:cNvPr>
          <p:cNvSpPr/>
          <p:nvPr/>
        </p:nvSpPr>
        <p:spPr>
          <a:xfrm>
            <a:off x="5654601" y="17570855"/>
            <a:ext cx="11907002" cy="3484146"/>
          </a:xfrm>
          <a:prstGeom prst="roundRect">
            <a:avLst>
              <a:gd name="adj" fmla="val 3151"/>
            </a:avLst>
          </a:prstGeom>
          <a:solidFill>
            <a:srgbClr val="F9FCF7"/>
          </a:solidFill>
          <a:ln w="76200">
            <a:solidFill>
              <a:srgbClr val="70AD47"/>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869" name="Freeform: Shape 4868">
            <a:extLst>
              <a:ext uri="{FF2B5EF4-FFF2-40B4-BE49-F238E27FC236}">
                <a16:creationId xmlns:a16="http://schemas.microsoft.com/office/drawing/2014/main" id="{B7E5E385-BD14-304C-3AA9-244F4DA0C201}"/>
              </a:ext>
            </a:extLst>
          </p:cNvPr>
          <p:cNvSpPr/>
          <p:nvPr/>
        </p:nvSpPr>
        <p:spPr>
          <a:xfrm>
            <a:off x="6146204" y="18734981"/>
            <a:ext cx="3857785" cy="1018139"/>
          </a:xfrm>
          <a:custGeom>
            <a:avLst/>
            <a:gdLst>
              <a:gd name="connsiteX0" fmla="*/ 0 w 1266825"/>
              <a:gd name="connsiteY0" fmla="*/ 255270 h 275809"/>
              <a:gd name="connsiteX1" fmla="*/ 26670 w 1266825"/>
              <a:gd name="connsiteY1" fmla="*/ 245745 h 275809"/>
              <a:gd name="connsiteX2" fmla="*/ 36195 w 1266825"/>
              <a:gd name="connsiteY2" fmla="*/ 241935 h 275809"/>
              <a:gd name="connsiteX3" fmla="*/ 72390 w 1266825"/>
              <a:gd name="connsiteY3" fmla="*/ 238125 h 275809"/>
              <a:gd name="connsiteX4" fmla="*/ 99060 w 1266825"/>
              <a:gd name="connsiteY4" fmla="*/ 228600 h 275809"/>
              <a:gd name="connsiteX5" fmla="*/ 104775 w 1266825"/>
              <a:gd name="connsiteY5" fmla="*/ 224790 h 275809"/>
              <a:gd name="connsiteX6" fmla="*/ 150495 w 1266825"/>
              <a:gd name="connsiteY6" fmla="*/ 219075 h 275809"/>
              <a:gd name="connsiteX7" fmla="*/ 165735 w 1266825"/>
              <a:gd name="connsiteY7" fmla="*/ 215265 h 275809"/>
              <a:gd name="connsiteX8" fmla="*/ 171450 w 1266825"/>
              <a:gd name="connsiteY8" fmla="*/ 213360 h 275809"/>
              <a:gd name="connsiteX9" fmla="*/ 205740 w 1266825"/>
              <a:gd name="connsiteY9" fmla="*/ 211455 h 275809"/>
              <a:gd name="connsiteX10" fmla="*/ 213360 w 1266825"/>
              <a:gd name="connsiteY10" fmla="*/ 209550 h 275809"/>
              <a:gd name="connsiteX11" fmla="*/ 219075 w 1266825"/>
              <a:gd name="connsiteY11" fmla="*/ 207645 h 275809"/>
              <a:gd name="connsiteX12" fmla="*/ 234315 w 1266825"/>
              <a:gd name="connsiteY12" fmla="*/ 203835 h 275809"/>
              <a:gd name="connsiteX13" fmla="*/ 243840 w 1266825"/>
              <a:gd name="connsiteY13" fmla="*/ 201930 h 275809"/>
              <a:gd name="connsiteX14" fmla="*/ 268605 w 1266825"/>
              <a:gd name="connsiteY14" fmla="*/ 200025 h 275809"/>
              <a:gd name="connsiteX15" fmla="*/ 287655 w 1266825"/>
              <a:gd name="connsiteY15" fmla="*/ 194310 h 275809"/>
              <a:gd name="connsiteX16" fmla="*/ 310515 w 1266825"/>
              <a:gd name="connsiteY16" fmla="*/ 192405 h 275809"/>
              <a:gd name="connsiteX17" fmla="*/ 318135 w 1266825"/>
              <a:gd name="connsiteY17" fmla="*/ 190500 h 275809"/>
              <a:gd name="connsiteX18" fmla="*/ 327660 w 1266825"/>
              <a:gd name="connsiteY18" fmla="*/ 184785 h 275809"/>
              <a:gd name="connsiteX19" fmla="*/ 394335 w 1266825"/>
              <a:gd name="connsiteY19" fmla="*/ 188595 h 275809"/>
              <a:gd name="connsiteX20" fmla="*/ 413385 w 1266825"/>
              <a:gd name="connsiteY20" fmla="*/ 194310 h 275809"/>
              <a:gd name="connsiteX21" fmla="*/ 419100 w 1266825"/>
              <a:gd name="connsiteY21" fmla="*/ 198120 h 275809"/>
              <a:gd name="connsiteX22" fmla="*/ 432435 w 1266825"/>
              <a:gd name="connsiteY22" fmla="*/ 201930 h 275809"/>
              <a:gd name="connsiteX23" fmla="*/ 445770 w 1266825"/>
              <a:gd name="connsiteY23" fmla="*/ 209550 h 275809"/>
              <a:gd name="connsiteX24" fmla="*/ 459105 w 1266825"/>
              <a:gd name="connsiteY24" fmla="*/ 213360 h 275809"/>
              <a:gd name="connsiteX25" fmla="*/ 466725 w 1266825"/>
              <a:gd name="connsiteY25" fmla="*/ 217170 h 275809"/>
              <a:gd name="connsiteX26" fmla="*/ 472440 w 1266825"/>
              <a:gd name="connsiteY26" fmla="*/ 220980 h 275809"/>
              <a:gd name="connsiteX27" fmla="*/ 491490 w 1266825"/>
              <a:gd name="connsiteY27" fmla="*/ 226695 h 275809"/>
              <a:gd name="connsiteX28" fmla="*/ 512445 w 1266825"/>
              <a:gd name="connsiteY28" fmla="*/ 236220 h 275809"/>
              <a:gd name="connsiteX29" fmla="*/ 525780 w 1266825"/>
              <a:gd name="connsiteY29" fmla="*/ 240030 h 275809"/>
              <a:gd name="connsiteX30" fmla="*/ 539115 w 1266825"/>
              <a:gd name="connsiteY30" fmla="*/ 245745 h 275809"/>
              <a:gd name="connsiteX31" fmla="*/ 546735 w 1266825"/>
              <a:gd name="connsiteY31" fmla="*/ 249555 h 275809"/>
              <a:gd name="connsiteX32" fmla="*/ 567690 w 1266825"/>
              <a:gd name="connsiteY32" fmla="*/ 253365 h 275809"/>
              <a:gd name="connsiteX33" fmla="*/ 586740 w 1266825"/>
              <a:gd name="connsiteY33" fmla="*/ 259080 h 275809"/>
              <a:gd name="connsiteX34" fmla="*/ 603885 w 1266825"/>
              <a:gd name="connsiteY34" fmla="*/ 262890 h 275809"/>
              <a:gd name="connsiteX35" fmla="*/ 621030 w 1266825"/>
              <a:gd name="connsiteY35" fmla="*/ 266700 h 275809"/>
              <a:gd name="connsiteX36" fmla="*/ 638175 w 1266825"/>
              <a:gd name="connsiteY36" fmla="*/ 270510 h 275809"/>
              <a:gd name="connsiteX37" fmla="*/ 657225 w 1266825"/>
              <a:gd name="connsiteY37" fmla="*/ 272415 h 275809"/>
              <a:gd name="connsiteX38" fmla="*/ 714375 w 1266825"/>
              <a:gd name="connsiteY38" fmla="*/ 270510 h 275809"/>
              <a:gd name="connsiteX39" fmla="*/ 760095 w 1266825"/>
              <a:gd name="connsiteY39" fmla="*/ 260985 h 275809"/>
              <a:gd name="connsiteX40" fmla="*/ 805815 w 1266825"/>
              <a:gd name="connsiteY40" fmla="*/ 224790 h 275809"/>
              <a:gd name="connsiteX41" fmla="*/ 813435 w 1266825"/>
              <a:gd name="connsiteY41" fmla="*/ 215265 h 275809"/>
              <a:gd name="connsiteX42" fmla="*/ 819150 w 1266825"/>
              <a:gd name="connsiteY42" fmla="*/ 209550 h 275809"/>
              <a:gd name="connsiteX43" fmla="*/ 834390 w 1266825"/>
              <a:gd name="connsiteY43" fmla="*/ 188595 h 275809"/>
              <a:gd name="connsiteX44" fmla="*/ 849630 w 1266825"/>
              <a:gd name="connsiteY44" fmla="*/ 169545 h 275809"/>
              <a:gd name="connsiteX45" fmla="*/ 855345 w 1266825"/>
              <a:gd name="connsiteY45" fmla="*/ 160020 h 275809"/>
              <a:gd name="connsiteX46" fmla="*/ 862965 w 1266825"/>
              <a:gd name="connsiteY46" fmla="*/ 148590 h 275809"/>
              <a:gd name="connsiteX47" fmla="*/ 866775 w 1266825"/>
              <a:gd name="connsiteY47" fmla="*/ 140970 h 275809"/>
              <a:gd name="connsiteX48" fmla="*/ 876300 w 1266825"/>
              <a:gd name="connsiteY48" fmla="*/ 133350 h 275809"/>
              <a:gd name="connsiteX49" fmla="*/ 885825 w 1266825"/>
              <a:gd name="connsiteY49" fmla="*/ 120015 h 275809"/>
              <a:gd name="connsiteX50" fmla="*/ 895350 w 1266825"/>
              <a:gd name="connsiteY50" fmla="*/ 110490 h 275809"/>
              <a:gd name="connsiteX51" fmla="*/ 899160 w 1266825"/>
              <a:gd name="connsiteY51" fmla="*/ 104775 h 275809"/>
              <a:gd name="connsiteX52" fmla="*/ 914400 w 1266825"/>
              <a:gd name="connsiteY52" fmla="*/ 87630 h 275809"/>
              <a:gd name="connsiteX53" fmla="*/ 916305 w 1266825"/>
              <a:gd name="connsiteY53" fmla="*/ 81915 h 275809"/>
              <a:gd name="connsiteX54" fmla="*/ 931545 w 1266825"/>
              <a:gd name="connsiteY54" fmla="*/ 68580 h 275809"/>
              <a:gd name="connsiteX55" fmla="*/ 948690 w 1266825"/>
              <a:gd name="connsiteY55" fmla="*/ 55245 h 275809"/>
              <a:gd name="connsiteX56" fmla="*/ 963930 w 1266825"/>
              <a:gd name="connsiteY56" fmla="*/ 47625 h 275809"/>
              <a:gd name="connsiteX57" fmla="*/ 975360 w 1266825"/>
              <a:gd name="connsiteY57" fmla="*/ 40005 h 275809"/>
              <a:gd name="connsiteX58" fmla="*/ 998220 w 1266825"/>
              <a:gd name="connsiteY58" fmla="*/ 36195 h 275809"/>
              <a:gd name="connsiteX59" fmla="*/ 1061085 w 1266825"/>
              <a:gd name="connsiteY59" fmla="*/ 28575 h 275809"/>
              <a:gd name="connsiteX60" fmla="*/ 1074420 w 1266825"/>
              <a:gd name="connsiteY60" fmla="*/ 26670 h 275809"/>
              <a:gd name="connsiteX61" fmla="*/ 1146810 w 1266825"/>
              <a:gd name="connsiteY61" fmla="*/ 22860 h 275809"/>
              <a:gd name="connsiteX62" fmla="*/ 1165860 w 1266825"/>
              <a:gd name="connsiteY62" fmla="*/ 20955 h 275809"/>
              <a:gd name="connsiteX63" fmla="*/ 1179195 w 1266825"/>
              <a:gd name="connsiteY63" fmla="*/ 17145 h 275809"/>
              <a:gd name="connsiteX64" fmla="*/ 1196340 w 1266825"/>
              <a:gd name="connsiteY64" fmla="*/ 15240 h 275809"/>
              <a:gd name="connsiteX65" fmla="*/ 1205865 w 1266825"/>
              <a:gd name="connsiteY65" fmla="*/ 11430 h 275809"/>
              <a:gd name="connsiteX66" fmla="*/ 1247775 w 1266825"/>
              <a:gd name="connsiteY66" fmla="*/ 5715 h 275809"/>
              <a:gd name="connsiteX67" fmla="*/ 1266825 w 1266825"/>
              <a:gd name="connsiteY67" fmla="*/ 0 h 2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66825" h="275809">
                <a:moveTo>
                  <a:pt x="0" y="255270"/>
                </a:moveTo>
                <a:cubicBezTo>
                  <a:pt x="21548" y="246651"/>
                  <a:pt x="-5046" y="257072"/>
                  <a:pt x="26670" y="245745"/>
                </a:cubicBezTo>
                <a:cubicBezTo>
                  <a:pt x="29890" y="244595"/>
                  <a:pt x="32822" y="242497"/>
                  <a:pt x="36195" y="241935"/>
                </a:cubicBezTo>
                <a:cubicBezTo>
                  <a:pt x="48162" y="239941"/>
                  <a:pt x="72390" y="238125"/>
                  <a:pt x="72390" y="238125"/>
                </a:cubicBezTo>
                <a:cubicBezTo>
                  <a:pt x="101636" y="223502"/>
                  <a:pt x="63544" y="241515"/>
                  <a:pt x="99060" y="228600"/>
                </a:cubicBezTo>
                <a:cubicBezTo>
                  <a:pt x="101212" y="227818"/>
                  <a:pt x="102587" y="225463"/>
                  <a:pt x="104775" y="224790"/>
                </a:cubicBezTo>
                <a:cubicBezTo>
                  <a:pt x="119898" y="220137"/>
                  <a:pt x="134799" y="220196"/>
                  <a:pt x="150495" y="219075"/>
                </a:cubicBezTo>
                <a:cubicBezTo>
                  <a:pt x="155575" y="217805"/>
                  <a:pt x="160683" y="216643"/>
                  <a:pt x="165735" y="215265"/>
                </a:cubicBezTo>
                <a:cubicBezTo>
                  <a:pt x="167672" y="214737"/>
                  <a:pt x="169451" y="213550"/>
                  <a:pt x="171450" y="213360"/>
                </a:cubicBezTo>
                <a:cubicBezTo>
                  <a:pt x="182846" y="212275"/>
                  <a:pt x="194310" y="212090"/>
                  <a:pt x="205740" y="211455"/>
                </a:cubicBezTo>
                <a:cubicBezTo>
                  <a:pt x="208280" y="210820"/>
                  <a:pt x="210843" y="210269"/>
                  <a:pt x="213360" y="209550"/>
                </a:cubicBezTo>
                <a:cubicBezTo>
                  <a:pt x="215291" y="208998"/>
                  <a:pt x="217138" y="208173"/>
                  <a:pt x="219075" y="207645"/>
                </a:cubicBezTo>
                <a:cubicBezTo>
                  <a:pt x="224127" y="206267"/>
                  <a:pt x="229213" y="205012"/>
                  <a:pt x="234315" y="203835"/>
                </a:cubicBezTo>
                <a:cubicBezTo>
                  <a:pt x="237470" y="203107"/>
                  <a:pt x="240622" y="202288"/>
                  <a:pt x="243840" y="201930"/>
                </a:cubicBezTo>
                <a:cubicBezTo>
                  <a:pt x="252069" y="201016"/>
                  <a:pt x="260350" y="200660"/>
                  <a:pt x="268605" y="200025"/>
                </a:cubicBezTo>
                <a:cubicBezTo>
                  <a:pt x="273874" y="198269"/>
                  <a:pt x="283511" y="194964"/>
                  <a:pt x="287655" y="194310"/>
                </a:cubicBezTo>
                <a:cubicBezTo>
                  <a:pt x="295208" y="193117"/>
                  <a:pt x="302895" y="193040"/>
                  <a:pt x="310515" y="192405"/>
                </a:cubicBezTo>
                <a:cubicBezTo>
                  <a:pt x="313055" y="191770"/>
                  <a:pt x="315742" y="191563"/>
                  <a:pt x="318135" y="190500"/>
                </a:cubicBezTo>
                <a:cubicBezTo>
                  <a:pt x="321519" y="188996"/>
                  <a:pt x="323967" y="185059"/>
                  <a:pt x="327660" y="184785"/>
                </a:cubicBezTo>
                <a:cubicBezTo>
                  <a:pt x="338118" y="184010"/>
                  <a:pt x="379144" y="187426"/>
                  <a:pt x="394335" y="188595"/>
                </a:cubicBezTo>
                <a:cubicBezTo>
                  <a:pt x="415873" y="199364"/>
                  <a:pt x="384923" y="184823"/>
                  <a:pt x="413385" y="194310"/>
                </a:cubicBezTo>
                <a:cubicBezTo>
                  <a:pt x="415557" y="195034"/>
                  <a:pt x="416974" y="197270"/>
                  <a:pt x="419100" y="198120"/>
                </a:cubicBezTo>
                <a:cubicBezTo>
                  <a:pt x="423392" y="199837"/>
                  <a:pt x="428186" y="200109"/>
                  <a:pt x="432435" y="201930"/>
                </a:cubicBezTo>
                <a:cubicBezTo>
                  <a:pt x="437141" y="203947"/>
                  <a:pt x="441064" y="207533"/>
                  <a:pt x="445770" y="209550"/>
                </a:cubicBezTo>
                <a:cubicBezTo>
                  <a:pt x="450019" y="211371"/>
                  <a:pt x="454760" y="211780"/>
                  <a:pt x="459105" y="213360"/>
                </a:cubicBezTo>
                <a:cubicBezTo>
                  <a:pt x="461774" y="214330"/>
                  <a:pt x="464259" y="215761"/>
                  <a:pt x="466725" y="217170"/>
                </a:cubicBezTo>
                <a:cubicBezTo>
                  <a:pt x="468713" y="218306"/>
                  <a:pt x="470314" y="220130"/>
                  <a:pt x="472440" y="220980"/>
                </a:cubicBezTo>
                <a:cubicBezTo>
                  <a:pt x="478595" y="223442"/>
                  <a:pt x="485432" y="224002"/>
                  <a:pt x="491490" y="226695"/>
                </a:cubicBezTo>
                <a:cubicBezTo>
                  <a:pt x="503148" y="231876"/>
                  <a:pt x="501237" y="232484"/>
                  <a:pt x="512445" y="236220"/>
                </a:cubicBezTo>
                <a:cubicBezTo>
                  <a:pt x="516831" y="237682"/>
                  <a:pt x="521426" y="238475"/>
                  <a:pt x="525780" y="240030"/>
                </a:cubicBezTo>
                <a:cubicBezTo>
                  <a:pt x="530334" y="241657"/>
                  <a:pt x="534712" y="243744"/>
                  <a:pt x="539115" y="245745"/>
                </a:cubicBezTo>
                <a:cubicBezTo>
                  <a:pt x="541700" y="246920"/>
                  <a:pt x="544041" y="248657"/>
                  <a:pt x="546735" y="249555"/>
                </a:cubicBezTo>
                <a:cubicBezTo>
                  <a:pt x="551006" y="250979"/>
                  <a:pt x="563852" y="252405"/>
                  <a:pt x="567690" y="253365"/>
                </a:cubicBezTo>
                <a:cubicBezTo>
                  <a:pt x="574122" y="254973"/>
                  <a:pt x="580329" y="257393"/>
                  <a:pt x="586740" y="259080"/>
                </a:cubicBezTo>
                <a:cubicBezTo>
                  <a:pt x="592402" y="260570"/>
                  <a:pt x="598181" y="261574"/>
                  <a:pt x="603885" y="262890"/>
                </a:cubicBezTo>
                <a:cubicBezTo>
                  <a:pt x="635675" y="270226"/>
                  <a:pt x="582931" y="258536"/>
                  <a:pt x="621030" y="266700"/>
                </a:cubicBezTo>
                <a:cubicBezTo>
                  <a:pt x="626754" y="267927"/>
                  <a:pt x="632392" y="269597"/>
                  <a:pt x="638175" y="270510"/>
                </a:cubicBezTo>
                <a:cubicBezTo>
                  <a:pt x="644479" y="271505"/>
                  <a:pt x="650875" y="271780"/>
                  <a:pt x="657225" y="272415"/>
                </a:cubicBezTo>
                <a:cubicBezTo>
                  <a:pt x="679911" y="278087"/>
                  <a:pt x="668547" y="276099"/>
                  <a:pt x="714375" y="270510"/>
                </a:cubicBezTo>
                <a:cubicBezTo>
                  <a:pt x="721980" y="269583"/>
                  <a:pt x="749566" y="263325"/>
                  <a:pt x="760095" y="260985"/>
                </a:cubicBezTo>
                <a:cubicBezTo>
                  <a:pt x="775335" y="248920"/>
                  <a:pt x="791057" y="237440"/>
                  <a:pt x="805815" y="224790"/>
                </a:cubicBezTo>
                <a:cubicBezTo>
                  <a:pt x="808902" y="222144"/>
                  <a:pt x="810758" y="218325"/>
                  <a:pt x="813435" y="215265"/>
                </a:cubicBezTo>
                <a:cubicBezTo>
                  <a:pt x="815209" y="213238"/>
                  <a:pt x="817486" y="211668"/>
                  <a:pt x="819150" y="209550"/>
                </a:cubicBezTo>
                <a:cubicBezTo>
                  <a:pt x="824486" y="202759"/>
                  <a:pt x="828283" y="194702"/>
                  <a:pt x="834390" y="188595"/>
                </a:cubicBezTo>
                <a:cubicBezTo>
                  <a:pt x="844305" y="178680"/>
                  <a:pt x="841219" y="182762"/>
                  <a:pt x="849630" y="169545"/>
                </a:cubicBezTo>
                <a:cubicBezTo>
                  <a:pt x="851618" y="166421"/>
                  <a:pt x="853357" y="163144"/>
                  <a:pt x="855345" y="160020"/>
                </a:cubicBezTo>
                <a:cubicBezTo>
                  <a:pt x="857803" y="156157"/>
                  <a:pt x="860609" y="152517"/>
                  <a:pt x="862965" y="148590"/>
                </a:cubicBezTo>
                <a:cubicBezTo>
                  <a:pt x="864426" y="146155"/>
                  <a:pt x="864905" y="143107"/>
                  <a:pt x="866775" y="140970"/>
                </a:cubicBezTo>
                <a:cubicBezTo>
                  <a:pt x="869452" y="137910"/>
                  <a:pt x="873425" y="136225"/>
                  <a:pt x="876300" y="133350"/>
                </a:cubicBezTo>
                <a:cubicBezTo>
                  <a:pt x="886163" y="123487"/>
                  <a:pt x="878253" y="128668"/>
                  <a:pt x="885825" y="120015"/>
                </a:cubicBezTo>
                <a:cubicBezTo>
                  <a:pt x="888782" y="116636"/>
                  <a:pt x="892393" y="113869"/>
                  <a:pt x="895350" y="110490"/>
                </a:cubicBezTo>
                <a:cubicBezTo>
                  <a:pt x="896858" y="108767"/>
                  <a:pt x="897754" y="106582"/>
                  <a:pt x="899160" y="104775"/>
                </a:cubicBezTo>
                <a:cubicBezTo>
                  <a:pt x="907035" y="94650"/>
                  <a:pt x="907011" y="95019"/>
                  <a:pt x="914400" y="87630"/>
                </a:cubicBezTo>
                <a:cubicBezTo>
                  <a:pt x="915035" y="85725"/>
                  <a:pt x="915138" y="83549"/>
                  <a:pt x="916305" y="81915"/>
                </a:cubicBezTo>
                <a:cubicBezTo>
                  <a:pt x="921244" y="75000"/>
                  <a:pt x="925405" y="73843"/>
                  <a:pt x="931545" y="68580"/>
                </a:cubicBezTo>
                <a:cubicBezTo>
                  <a:pt x="947213" y="55151"/>
                  <a:pt x="923606" y="71968"/>
                  <a:pt x="948690" y="55245"/>
                </a:cubicBezTo>
                <a:cubicBezTo>
                  <a:pt x="956515" y="43508"/>
                  <a:pt x="947083" y="54645"/>
                  <a:pt x="963930" y="47625"/>
                </a:cubicBezTo>
                <a:cubicBezTo>
                  <a:pt x="968157" y="45864"/>
                  <a:pt x="971264" y="42053"/>
                  <a:pt x="975360" y="40005"/>
                </a:cubicBezTo>
                <a:cubicBezTo>
                  <a:pt x="979556" y="37907"/>
                  <a:pt x="996790" y="36374"/>
                  <a:pt x="998220" y="36195"/>
                </a:cubicBezTo>
                <a:cubicBezTo>
                  <a:pt x="1031572" y="25078"/>
                  <a:pt x="1004948" y="32197"/>
                  <a:pt x="1061085" y="28575"/>
                </a:cubicBezTo>
                <a:cubicBezTo>
                  <a:pt x="1065566" y="28286"/>
                  <a:pt x="1069950" y="27096"/>
                  <a:pt x="1074420" y="26670"/>
                </a:cubicBezTo>
                <a:cubicBezTo>
                  <a:pt x="1097689" y="24454"/>
                  <a:pt x="1124044" y="23809"/>
                  <a:pt x="1146810" y="22860"/>
                </a:cubicBezTo>
                <a:cubicBezTo>
                  <a:pt x="1153160" y="22225"/>
                  <a:pt x="1159575" y="22064"/>
                  <a:pt x="1165860" y="20955"/>
                </a:cubicBezTo>
                <a:cubicBezTo>
                  <a:pt x="1170413" y="20152"/>
                  <a:pt x="1174651" y="17997"/>
                  <a:pt x="1179195" y="17145"/>
                </a:cubicBezTo>
                <a:cubicBezTo>
                  <a:pt x="1184847" y="16085"/>
                  <a:pt x="1190625" y="15875"/>
                  <a:pt x="1196340" y="15240"/>
                </a:cubicBezTo>
                <a:cubicBezTo>
                  <a:pt x="1199515" y="13970"/>
                  <a:pt x="1202527" y="12172"/>
                  <a:pt x="1205865" y="11430"/>
                </a:cubicBezTo>
                <a:cubicBezTo>
                  <a:pt x="1218715" y="8574"/>
                  <a:pt x="1234445" y="7283"/>
                  <a:pt x="1247775" y="5715"/>
                </a:cubicBezTo>
                <a:cubicBezTo>
                  <a:pt x="1264655" y="3729"/>
                  <a:pt x="1259445" y="7380"/>
                  <a:pt x="1266825" y="0"/>
                </a:cubicBezTo>
              </a:path>
            </a:pathLst>
          </a:custGeom>
          <a:ln w="762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3600" dirty="0"/>
          </a:p>
        </p:txBody>
      </p:sp>
      <p:sp>
        <p:nvSpPr>
          <p:cNvPr id="4870" name="Isosceles Triangle 4869">
            <a:extLst>
              <a:ext uri="{FF2B5EF4-FFF2-40B4-BE49-F238E27FC236}">
                <a16:creationId xmlns:a16="http://schemas.microsoft.com/office/drawing/2014/main" id="{746FBB20-9D95-6062-3C31-525EA55AD654}"/>
              </a:ext>
            </a:extLst>
          </p:cNvPr>
          <p:cNvSpPr/>
          <p:nvPr/>
        </p:nvSpPr>
        <p:spPr>
          <a:xfrm rot="5172347">
            <a:off x="9875909" y="18650156"/>
            <a:ext cx="254074" cy="23693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59" name="Oval 4858">
            <a:extLst>
              <a:ext uri="{FF2B5EF4-FFF2-40B4-BE49-F238E27FC236}">
                <a16:creationId xmlns:a16="http://schemas.microsoft.com/office/drawing/2014/main" id="{6EF59891-6FF2-23A6-4E40-172B0BE73BF5}"/>
              </a:ext>
            </a:extLst>
          </p:cNvPr>
          <p:cNvSpPr/>
          <p:nvPr/>
        </p:nvSpPr>
        <p:spPr>
          <a:xfrm>
            <a:off x="7539624" y="19487715"/>
            <a:ext cx="151036" cy="151036"/>
          </a:xfrm>
          <a:prstGeom prst="ellipse">
            <a:avLst/>
          </a:prstGeom>
          <a:solidFill>
            <a:srgbClr val="986F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0" name="Oval 4859">
            <a:extLst>
              <a:ext uri="{FF2B5EF4-FFF2-40B4-BE49-F238E27FC236}">
                <a16:creationId xmlns:a16="http://schemas.microsoft.com/office/drawing/2014/main" id="{CD0507D2-93AF-1419-B99A-EFDD7CB85554}"/>
              </a:ext>
            </a:extLst>
          </p:cNvPr>
          <p:cNvSpPr/>
          <p:nvPr/>
        </p:nvSpPr>
        <p:spPr>
          <a:xfrm>
            <a:off x="7919807" y="19638750"/>
            <a:ext cx="151036" cy="151036"/>
          </a:xfrm>
          <a:prstGeom prst="ellipse">
            <a:avLst/>
          </a:prstGeom>
          <a:solidFill>
            <a:srgbClr val="A09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1" name="Oval 4860">
            <a:extLst>
              <a:ext uri="{FF2B5EF4-FFF2-40B4-BE49-F238E27FC236}">
                <a16:creationId xmlns:a16="http://schemas.microsoft.com/office/drawing/2014/main" id="{7CB868F0-0461-C153-26F0-613B0E477950}"/>
              </a:ext>
            </a:extLst>
          </p:cNvPr>
          <p:cNvSpPr/>
          <p:nvPr/>
        </p:nvSpPr>
        <p:spPr>
          <a:xfrm>
            <a:off x="8372604" y="19620416"/>
            <a:ext cx="151036" cy="151036"/>
          </a:xfrm>
          <a:prstGeom prst="ellipse">
            <a:avLst/>
          </a:prstGeom>
          <a:solidFill>
            <a:srgbClr val="A55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2" name="Oval 4861">
            <a:extLst>
              <a:ext uri="{FF2B5EF4-FFF2-40B4-BE49-F238E27FC236}">
                <a16:creationId xmlns:a16="http://schemas.microsoft.com/office/drawing/2014/main" id="{93843301-EAA5-917C-B9A3-221EA0EFFE3A}"/>
              </a:ext>
            </a:extLst>
          </p:cNvPr>
          <p:cNvSpPr/>
          <p:nvPr/>
        </p:nvSpPr>
        <p:spPr>
          <a:xfrm>
            <a:off x="8620770" y="19336679"/>
            <a:ext cx="151036" cy="151036"/>
          </a:xfrm>
          <a:prstGeom prst="ellipse">
            <a:avLst/>
          </a:prstGeom>
          <a:solidFill>
            <a:srgbClr val="00529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3" name="Oval 4862">
            <a:extLst>
              <a:ext uri="{FF2B5EF4-FFF2-40B4-BE49-F238E27FC236}">
                <a16:creationId xmlns:a16="http://schemas.microsoft.com/office/drawing/2014/main" id="{B6548DF0-28E6-2B49-377A-9B0BB69C01C0}"/>
              </a:ext>
            </a:extLst>
          </p:cNvPr>
          <p:cNvSpPr/>
          <p:nvPr/>
        </p:nvSpPr>
        <p:spPr>
          <a:xfrm>
            <a:off x="8861379" y="18939217"/>
            <a:ext cx="151036" cy="151036"/>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4" name="Oval 4863">
            <a:extLst>
              <a:ext uri="{FF2B5EF4-FFF2-40B4-BE49-F238E27FC236}">
                <a16:creationId xmlns:a16="http://schemas.microsoft.com/office/drawing/2014/main" id="{65C0EABC-2FF4-5FD4-6F05-243F37CC4AD8}"/>
              </a:ext>
            </a:extLst>
          </p:cNvPr>
          <p:cNvSpPr/>
          <p:nvPr/>
        </p:nvSpPr>
        <p:spPr>
          <a:xfrm>
            <a:off x="9243588" y="18768625"/>
            <a:ext cx="151036" cy="151036"/>
          </a:xfrm>
          <a:prstGeom prst="ellipse">
            <a:avLst/>
          </a:prstGeom>
          <a:solidFill>
            <a:srgbClr val="8C76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5" name="Oval 4864">
            <a:extLst>
              <a:ext uri="{FF2B5EF4-FFF2-40B4-BE49-F238E27FC236}">
                <a16:creationId xmlns:a16="http://schemas.microsoft.com/office/drawing/2014/main" id="{0AF7EE6B-E8D3-CCF9-65C3-27F22F898B6C}"/>
              </a:ext>
            </a:extLst>
          </p:cNvPr>
          <p:cNvSpPr/>
          <p:nvPr/>
        </p:nvSpPr>
        <p:spPr>
          <a:xfrm>
            <a:off x="8818912" y="19028354"/>
            <a:ext cx="151036" cy="15103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6" name="Oval 4865">
            <a:extLst>
              <a:ext uri="{FF2B5EF4-FFF2-40B4-BE49-F238E27FC236}">
                <a16:creationId xmlns:a16="http://schemas.microsoft.com/office/drawing/2014/main" id="{CBF1DC79-8701-9B94-72E9-34103D4864A0}"/>
              </a:ext>
            </a:extLst>
          </p:cNvPr>
          <p:cNvSpPr/>
          <p:nvPr/>
        </p:nvSpPr>
        <p:spPr>
          <a:xfrm>
            <a:off x="8921263" y="18877315"/>
            <a:ext cx="151036" cy="15103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7" name="Oval 4866">
            <a:extLst>
              <a:ext uri="{FF2B5EF4-FFF2-40B4-BE49-F238E27FC236}">
                <a16:creationId xmlns:a16="http://schemas.microsoft.com/office/drawing/2014/main" id="{EE42FEE4-4F7B-D412-836F-8AD69064908C}"/>
              </a:ext>
            </a:extLst>
          </p:cNvPr>
          <p:cNvSpPr/>
          <p:nvPr/>
        </p:nvSpPr>
        <p:spPr>
          <a:xfrm>
            <a:off x="8698943" y="19242828"/>
            <a:ext cx="151036" cy="15103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8" name="Oval 4867">
            <a:extLst>
              <a:ext uri="{FF2B5EF4-FFF2-40B4-BE49-F238E27FC236}">
                <a16:creationId xmlns:a16="http://schemas.microsoft.com/office/drawing/2014/main" id="{153B5C3C-88D9-7914-C5ED-9404BCC1B156}"/>
              </a:ext>
            </a:extLst>
          </p:cNvPr>
          <p:cNvSpPr/>
          <p:nvPr/>
        </p:nvSpPr>
        <p:spPr>
          <a:xfrm>
            <a:off x="8585928" y="19412195"/>
            <a:ext cx="151036" cy="151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848" name="Straight Arrow Connector 4847">
            <a:extLst>
              <a:ext uri="{FF2B5EF4-FFF2-40B4-BE49-F238E27FC236}">
                <a16:creationId xmlns:a16="http://schemas.microsoft.com/office/drawing/2014/main" id="{5F03AE71-E289-758E-F653-918CBCE065FA}"/>
              </a:ext>
            </a:extLst>
          </p:cNvPr>
          <p:cNvCxnSpPr>
            <a:cxnSpLocks/>
          </p:cNvCxnSpPr>
          <p:nvPr/>
        </p:nvCxnSpPr>
        <p:spPr>
          <a:xfrm>
            <a:off x="10276391" y="19179390"/>
            <a:ext cx="24258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49" name="TextBox 4848">
            <a:extLst>
              <a:ext uri="{FF2B5EF4-FFF2-40B4-BE49-F238E27FC236}">
                <a16:creationId xmlns:a16="http://schemas.microsoft.com/office/drawing/2014/main" id="{0FCDA246-C534-2507-6543-0712A18C927D}"/>
              </a:ext>
            </a:extLst>
          </p:cNvPr>
          <p:cNvSpPr txBox="1"/>
          <p:nvPr/>
        </p:nvSpPr>
        <p:spPr>
          <a:xfrm>
            <a:off x="10538730" y="18502731"/>
            <a:ext cx="1941193" cy="1246811"/>
          </a:xfrm>
          <a:prstGeom prst="rect">
            <a:avLst/>
          </a:prstGeom>
          <a:noFill/>
        </p:spPr>
        <p:txBody>
          <a:bodyPr wrap="none" lIns="0" tIns="0" rIns="0" bIns="0" rtlCol="0">
            <a:spAutoFit/>
          </a:bodyPr>
          <a:lstStyle/>
          <a:p>
            <a:pPr algn="ctr">
              <a:lnSpc>
                <a:spcPct val="114000"/>
              </a:lnSpc>
            </a:pPr>
            <a:r>
              <a:rPr lang="en-US" altLang="zh-CN" sz="3600" dirty="0">
                <a:latin typeface="+mn-lt"/>
              </a:rPr>
              <a:t>Volume </a:t>
            </a:r>
          </a:p>
          <a:p>
            <a:pPr algn="ctr">
              <a:lnSpc>
                <a:spcPct val="114000"/>
              </a:lnSpc>
            </a:pPr>
            <a:r>
              <a:rPr lang="en-US" altLang="zh-CN" sz="3600" dirty="0">
                <a:latin typeface="+mn-lt"/>
              </a:rPr>
              <a:t>Rendering</a:t>
            </a:r>
            <a:endParaRPr lang="zh-CN" altLang="en-US" sz="3600" dirty="0" err="1">
              <a:latin typeface="+mn-lt"/>
            </a:endParaRPr>
          </a:p>
        </p:txBody>
      </p:sp>
      <p:cxnSp>
        <p:nvCxnSpPr>
          <p:cNvPr id="4850" name="Connector: Elbow 4849">
            <a:extLst>
              <a:ext uri="{FF2B5EF4-FFF2-40B4-BE49-F238E27FC236}">
                <a16:creationId xmlns:a16="http://schemas.microsoft.com/office/drawing/2014/main" id="{42DD7209-6F9B-0EF6-90D4-A075A1C0CA20}"/>
              </a:ext>
            </a:extLst>
          </p:cNvPr>
          <p:cNvCxnSpPr>
            <a:cxnSpLocks/>
            <a:endCxn id="4766" idx="0"/>
          </p:cNvCxnSpPr>
          <p:nvPr/>
        </p:nvCxnSpPr>
        <p:spPr>
          <a:xfrm rot="5400000">
            <a:off x="16172464" y="8213986"/>
            <a:ext cx="2966395" cy="18424069"/>
          </a:xfrm>
          <a:prstGeom prst="bentConnector3">
            <a:avLst>
              <a:gd name="adj1" fmla="val 50000"/>
            </a:avLst>
          </a:prstGeom>
          <a:ln w="38100">
            <a:solidFill>
              <a:srgbClr val="372D26"/>
            </a:solidFill>
            <a:tailEnd type="triangle"/>
          </a:ln>
        </p:spPr>
        <p:style>
          <a:lnRef idx="1">
            <a:schemeClr val="accent1"/>
          </a:lnRef>
          <a:fillRef idx="0">
            <a:schemeClr val="accent1"/>
          </a:fillRef>
          <a:effectRef idx="0">
            <a:schemeClr val="accent1"/>
          </a:effectRef>
          <a:fontRef idx="minor">
            <a:schemeClr val="tx1"/>
          </a:fontRef>
        </p:style>
      </p:cxnSp>
      <p:sp>
        <p:nvSpPr>
          <p:cNvPr id="4851" name="Rectangle 4850">
            <a:extLst>
              <a:ext uri="{FF2B5EF4-FFF2-40B4-BE49-F238E27FC236}">
                <a16:creationId xmlns:a16="http://schemas.microsoft.com/office/drawing/2014/main" id="{C04F2DF2-D40A-82D7-02E4-25205A1EA09A}"/>
              </a:ext>
            </a:extLst>
          </p:cNvPr>
          <p:cNvSpPr/>
          <p:nvPr/>
        </p:nvSpPr>
        <p:spPr>
          <a:xfrm>
            <a:off x="6006130" y="18821852"/>
            <a:ext cx="1020665" cy="105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52" name="Rectangle: Rounded Corners 4851">
            <a:extLst>
              <a:ext uri="{FF2B5EF4-FFF2-40B4-BE49-F238E27FC236}">
                <a16:creationId xmlns:a16="http://schemas.microsoft.com/office/drawing/2014/main" id="{D391C660-7E1C-C790-A871-D01A41D8558B}"/>
              </a:ext>
            </a:extLst>
          </p:cNvPr>
          <p:cNvSpPr/>
          <p:nvPr/>
        </p:nvSpPr>
        <p:spPr>
          <a:xfrm>
            <a:off x="17790748" y="17555771"/>
            <a:ext cx="10456843" cy="3484146"/>
          </a:xfrm>
          <a:prstGeom prst="roundRect">
            <a:avLst>
              <a:gd name="adj" fmla="val 3151"/>
            </a:avLst>
          </a:prstGeom>
          <a:solidFill>
            <a:schemeClr val="bg1"/>
          </a:solidFill>
          <a:ln w="762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pic>
        <p:nvPicPr>
          <p:cNvPr id="4853" name="Graphic 4852">
            <a:extLst>
              <a:ext uri="{FF2B5EF4-FFF2-40B4-BE49-F238E27FC236}">
                <a16:creationId xmlns:a16="http://schemas.microsoft.com/office/drawing/2014/main" id="{1676FC92-A96F-00DF-3FDD-B26A67ADCE8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8032945" y="18716719"/>
            <a:ext cx="4774692" cy="587648"/>
          </a:xfrm>
          <a:prstGeom prst="rect">
            <a:avLst/>
          </a:prstGeom>
        </p:spPr>
      </p:pic>
      <p:pic>
        <p:nvPicPr>
          <p:cNvPr id="4854" name="Graphic 4853">
            <a:extLst>
              <a:ext uri="{FF2B5EF4-FFF2-40B4-BE49-F238E27FC236}">
                <a16:creationId xmlns:a16="http://schemas.microsoft.com/office/drawing/2014/main" id="{7AB60685-D5EB-93E3-69B1-6873E09E6D8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980063" y="18678817"/>
            <a:ext cx="5069529" cy="651119"/>
          </a:xfrm>
          <a:prstGeom prst="rect">
            <a:avLst/>
          </a:prstGeom>
        </p:spPr>
      </p:pic>
      <p:pic>
        <p:nvPicPr>
          <p:cNvPr id="4855" name="Graphic 4854">
            <a:extLst>
              <a:ext uri="{FF2B5EF4-FFF2-40B4-BE49-F238E27FC236}">
                <a16:creationId xmlns:a16="http://schemas.microsoft.com/office/drawing/2014/main" id="{31EC4F4E-C0FE-ED27-656E-58AE9FE534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430709" y="19752793"/>
            <a:ext cx="6747920" cy="804388"/>
          </a:xfrm>
          <a:prstGeom prst="rect">
            <a:avLst/>
          </a:prstGeom>
        </p:spPr>
      </p:pic>
      <p:sp>
        <p:nvSpPr>
          <p:cNvPr id="4856" name="TextBox 4855">
            <a:extLst>
              <a:ext uri="{FF2B5EF4-FFF2-40B4-BE49-F238E27FC236}">
                <a16:creationId xmlns:a16="http://schemas.microsoft.com/office/drawing/2014/main" id="{FE547432-C9B8-B67F-5EF7-CF4DE4B142C1}"/>
              </a:ext>
            </a:extLst>
          </p:cNvPr>
          <p:cNvSpPr txBox="1"/>
          <p:nvPr/>
        </p:nvSpPr>
        <p:spPr>
          <a:xfrm>
            <a:off x="5872742" y="17563716"/>
            <a:ext cx="2246201" cy="656662"/>
          </a:xfrm>
          <a:prstGeom prst="rect">
            <a:avLst/>
          </a:prstGeom>
          <a:noFill/>
        </p:spPr>
        <p:txBody>
          <a:bodyPr wrap="none" rtlCol="0">
            <a:spAutoFit/>
          </a:bodyPr>
          <a:lstStyle/>
          <a:p>
            <a:pPr algn="ctr"/>
            <a:r>
              <a:rPr lang="en-US" altLang="zh-CN" sz="3600" b="1" dirty="0">
                <a:ln w="0"/>
                <a:solidFill>
                  <a:srgbClr val="70AD47"/>
                </a:solidFill>
                <a:effectLst>
                  <a:outerShdw blurRad="38100" dist="25400" dir="5400000" algn="ctr" rotWithShape="0">
                    <a:srgbClr val="6E747A">
                      <a:alpha val="43000"/>
                    </a:srgbClr>
                  </a:outerShdw>
                </a:effectLst>
              </a:rPr>
              <a:t>Renderer</a:t>
            </a:r>
            <a:endParaRPr lang="zh-CN" altLang="en-US" sz="3600" b="1" dirty="0">
              <a:ln w="0"/>
              <a:solidFill>
                <a:srgbClr val="70AD47"/>
              </a:solidFill>
              <a:effectLst>
                <a:outerShdw blurRad="38100" dist="25400" dir="5400000" algn="ctr" rotWithShape="0">
                  <a:srgbClr val="6E747A">
                    <a:alpha val="43000"/>
                  </a:srgbClr>
                </a:outerShdw>
              </a:effectLst>
            </a:endParaRPr>
          </a:p>
        </p:txBody>
      </p:sp>
      <p:sp>
        <p:nvSpPr>
          <p:cNvPr id="4857" name="TextBox 4856">
            <a:extLst>
              <a:ext uri="{FF2B5EF4-FFF2-40B4-BE49-F238E27FC236}">
                <a16:creationId xmlns:a16="http://schemas.microsoft.com/office/drawing/2014/main" id="{2DEAEEB7-810C-D140-6600-ADB394CD8768}"/>
              </a:ext>
            </a:extLst>
          </p:cNvPr>
          <p:cNvSpPr txBox="1"/>
          <p:nvPr/>
        </p:nvSpPr>
        <p:spPr>
          <a:xfrm>
            <a:off x="24541770" y="17659728"/>
            <a:ext cx="3601220" cy="719202"/>
          </a:xfrm>
          <a:prstGeom prst="rect">
            <a:avLst/>
          </a:prstGeom>
          <a:noFill/>
        </p:spPr>
        <p:txBody>
          <a:bodyPr wrap="none" rtlCol="0">
            <a:spAutoFit/>
          </a:bodyPr>
          <a:lstStyle/>
          <a:p>
            <a:pPr algn="ctr"/>
            <a:r>
              <a:rPr lang="en-US" altLang="zh-CN" sz="4000" b="1" dirty="0">
                <a:ln w="0"/>
                <a:effectLst>
                  <a:outerShdw blurRad="38100" dist="25400" dir="5400000" algn="ctr" rotWithShape="0">
                    <a:srgbClr val="6E747A">
                      <a:alpha val="43000"/>
                    </a:srgbClr>
                  </a:outerShdw>
                </a:effectLst>
              </a:rPr>
              <a:t>Loss function</a:t>
            </a:r>
            <a:endParaRPr lang="zh-CN" altLang="en-US" sz="4000" b="1" dirty="0">
              <a:ln w="0"/>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4789" name="TextBox 4788">
                <a:extLst>
                  <a:ext uri="{FF2B5EF4-FFF2-40B4-BE49-F238E27FC236}">
                    <a16:creationId xmlns:a16="http://schemas.microsoft.com/office/drawing/2014/main" id="{8D3A1691-F679-A755-C4B2-1AF5940584E9}"/>
                  </a:ext>
                </a:extLst>
              </p:cNvPr>
              <p:cNvSpPr txBox="1"/>
              <p:nvPr/>
            </p:nvSpPr>
            <p:spPr>
              <a:xfrm>
                <a:off x="9042497" y="10795869"/>
                <a:ext cx="543895"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xmlns="">
          <p:sp>
            <p:nvSpPr>
              <p:cNvPr id="4789" name="TextBox 4788">
                <a:extLst>
                  <a:ext uri="{FF2B5EF4-FFF2-40B4-BE49-F238E27FC236}">
                    <a16:creationId xmlns:a16="http://schemas.microsoft.com/office/drawing/2014/main" id="{8D3A1691-F679-A755-C4B2-1AF5940584E9}"/>
                  </a:ext>
                </a:extLst>
              </p:cNvPr>
              <p:cNvSpPr txBox="1">
                <a:spLocks noRot="1" noChangeAspect="1" noMove="1" noResize="1" noEditPoints="1" noAdjustHandles="1" noChangeArrowheads="1" noChangeShapeType="1" noTextEdit="1"/>
              </p:cNvSpPr>
              <p:nvPr/>
            </p:nvSpPr>
            <p:spPr>
              <a:xfrm>
                <a:off x="9042497" y="10795869"/>
                <a:ext cx="543895" cy="6416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90" name="TextBox 4789">
                <a:extLst>
                  <a:ext uri="{FF2B5EF4-FFF2-40B4-BE49-F238E27FC236}">
                    <a16:creationId xmlns:a16="http://schemas.microsoft.com/office/drawing/2014/main" id="{759A45E0-9062-6FE6-D6AB-4BF3A39BBE87}"/>
                  </a:ext>
                </a:extLst>
              </p:cNvPr>
              <p:cNvSpPr txBox="1"/>
              <p:nvPr/>
            </p:nvSpPr>
            <p:spPr>
              <a:xfrm>
                <a:off x="10646050" y="9634184"/>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790" name="TextBox 4789">
                <a:extLst>
                  <a:ext uri="{FF2B5EF4-FFF2-40B4-BE49-F238E27FC236}">
                    <a16:creationId xmlns:a16="http://schemas.microsoft.com/office/drawing/2014/main" id="{759A45E0-9062-6FE6-D6AB-4BF3A39BBE87}"/>
                  </a:ext>
                </a:extLst>
              </p:cNvPr>
              <p:cNvSpPr txBox="1">
                <a:spLocks noRot="1" noChangeAspect="1" noMove="1" noResize="1" noEditPoints="1" noAdjustHandles="1" noChangeArrowheads="1" noChangeShapeType="1" noTextEdit="1"/>
              </p:cNvSpPr>
              <p:nvPr/>
            </p:nvSpPr>
            <p:spPr>
              <a:xfrm>
                <a:off x="10646050" y="9634184"/>
                <a:ext cx="490153" cy="693015"/>
              </a:xfrm>
              <a:prstGeom prst="rect">
                <a:avLst/>
              </a:prstGeom>
              <a:blipFill>
                <a:blip r:embed="rId29"/>
                <a:stretch>
                  <a:fillRect/>
                </a:stretch>
              </a:blipFill>
            </p:spPr>
            <p:txBody>
              <a:bodyPr/>
              <a:lstStyle/>
              <a:p>
                <a:r>
                  <a:rPr lang="zh-CN" altLang="en-US">
                    <a:noFill/>
                  </a:rPr>
                  <a:t> </a:t>
                </a:r>
              </a:p>
            </p:txBody>
          </p:sp>
        </mc:Fallback>
      </mc:AlternateContent>
      <p:pic>
        <p:nvPicPr>
          <p:cNvPr id="4839" name="Picture 4838" descr="A picture containing indoor, floor, furniture&#10;&#10;Description automatically generated">
            <a:extLst>
              <a:ext uri="{FF2B5EF4-FFF2-40B4-BE49-F238E27FC236}">
                <a16:creationId xmlns:a16="http://schemas.microsoft.com/office/drawing/2014/main" id="{289AD315-5DF8-8DB5-7091-931751510D56}"/>
              </a:ext>
            </a:extLst>
          </p:cNvPr>
          <p:cNvPicPr>
            <a:picLocks noChangeAspect="1"/>
          </p:cNvPicPr>
          <p:nvPr/>
        </p:nvPicPr>
        <p:blipFill>
          <a:blip r:embed="rId6"/>
          <a:stretch>
            <a:fillRect/>
          </a:stretch>
        </p:blipFill>
        <p:spPr>
          <a:xfrm>
            <a:off x="6889080" y="14240411"/>
            <a:ext cx="2096841" cy="2119897"/>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840" name="Straight Connector 4839">
            <a:extLst>
              <a:ext uri="{FF2B5EF4-FFF2-40B4-BE49-F238E27FC236}">
                <a16:creationId xmlns:a16="http://schemas.microsoft.com/office/drawing/2014/main" id="{BA4D279D-8B99-B504-48EA-0A01B1D34A72}"/>
              </a:ext>
            </a:extLst>
          </p:cNvPr>
          <p:cNvCxnSpPr>
            <a:cxnSpLocks/>
          </p:cNvCxnSpPr>
          <p:nvPr/>
        </p:nvCxnSpPr>
        <p:spPr>
          <a:xfrm flipH="1">
            <a:off x="6626337" y="14034160"/>
            <a:ext cx="593538" cy="1662634"/>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1" name="Straight Connector 4840">
            <a:extLst>
              <a:ext uri="{FF2B5EF4-FFF2-40B4-BE49-F238E27FC236}">
                <a16:creationId xmlns:a16="http://schemas.microsoft.com/office/drawing/2014/main" id="{AE4792AD-D89D-FB82-F3C1-437DB5D4DC62}"/>
              </a:ext>
            </a:extLst>
          </p:cNvPr>
          <p:cNvCxnSpPr>
            <a:cxnSpLocks/>
          </p:cNvCxnSpPr>
          <p:nvPr/>
        </p:nvCxnSpPr>
        <p:spPr>
          <a:xfrm flipH="1">
            <a:off x="6619793" y="14893480"/>
            <a:ext cx="2053650" cy="816932"/>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2" name="Straight Connector 4841">
            <a:extLst>
              <a:ext uri="{FF2B5EF4-FFF2-40B4-BE49-F238E27FC236}">
                <a16:creationId xmlns:a16="http://schemas.microsoft.com/office/drawing/2014/main" id="{AE9C12EA-90AB-3D78-53CF-FFE2415826FE}"/>
              </a:ext>
            </a:extLst>
          </p:cNvPr>
          <p:cNvCxnSpPr>
            <a:cxnSpLocks/>
          </p:cNvCxnSpPr>
          <p:nvPr/>
        </p:nvCxnSpPr>
        <p:spPr>
          <a:xfrm flipH="1" flipV="1">
            <a:off x="6641861" y="15710414"/>
            <a:ext cx="2013016" cy="87307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3" name="Straight Connector 4842">
            <a:extLst>
              <a:ext uri="{FF2B5EF4-FFF2-40B4-BE49-F238E27FC236}">
                <a16:creationId xmlns:a16="http://schemas.microsoft.com/office/drawing/2014/main" id="{24799F3D-F245-7F60-9A8E-954C6539A569}"/>
              </a:ext>
            </a:extLst>
          </p:cNvPr>
          <p:cNvCxnSpPr>
            <a:cxnSpLocks/>
          </p:cNvCxnSpPr>
          <p:nvPr/>
        </p:nvCxnSpPr>
        <p:spPr>
          <a:xfrm flipH="1" flipV="1">
            <a:off x="6660912" y="15710586"/>
            <a:ext cx="532904" cy="33505"/>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4" name="Straight Arrow Connector 4843">
            <a:extLst>
              <a:ext uri="{FF2B5EF4-FFF2-40B4-BE49-F238E27FC236}">
                <a16:creationId xmlns:a16="http://schemas.microsoft.com/office/drawing/2014/main" id="{6DAB2E9A-EB87-0B1F-EC9E-F01EC36F4F54}"/>
              </a:ext>
            </a:extLst>
          </p:cNvPr>
          <p:cNvCxnSpPr>
            <a:cxnSpLocks/>
          </p:cNvCxnSpPr>
          <p:nvPr/>
        </p:nvCxnSpPr>
        <p:spPr>
          <a:xfrm flipV="1">
            <a:off x="6663671" y="14960476"/>
            <a:ext cx="3599440" cy="7257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45" name="Oval 4844">
            <a:extLst>
              <a:ext uri="{FF2B5EF4-FFF2-40B4-BE49-F238E27FC236}">
                <a16:creationId xmlns:a16="http://schemas.microsoft.com/office/drawing/2014/main" id="{C215172C-9E50-7FAF-1E5B-5BCDD41A7010}"/>
              </a:ext>
            </a:extLst>
          </p:cNvPr>
          <p:cNvSpPr/>
          <p:nvPr/>
        </p:nvSpPr>
        <p:spPr>
          <a:xfrm>
            <a:off x="7813460" y="15398072"/>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827" name="TextBox 4826">
                <a:extLst>
                  <a:ext uri="{FF2B5EF4-FFF2-40B4-BE49-F238E27FC236}">
                    <a16:creationId xmlns:a16="http://schemas.microsoft.com/office/drawing/2014/main" id="{43F68940-E940-E35A-BFA6-B0FE8DABEA99}"/>
                  </a:ext>
                </a:extLst>
              </p:cNvPr>
              <p:cNvSpPr txBox="1"/>
              <p:nvPr/>
            </p:nvSpPr>
            <p:spPr>
              <a:xfrm>
                <a:off x="7666966" y="15515841"/>
                <a:ext cx="543895" cy="6416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xmlns="">
          <p:sp>
            <p:nvSpPr>
              <p:cNvPr id="4827" name="TextBox 4826">
                <a:extLst>
                  <a:ext uri="{FF2B5EF4-FFF2-40B4-BE49-F238E27FC236}">
                    <a16:creationId xmlns:a16="http://schemas.microsoft.com/office/drawing/2014/main" id="{43F68940-E940-E35A-BFA6-B0FE8DABEA99}"/>
                  </a:ext>
                </a:extLst>
              </p:cNvPr>
              <p:cNvSpPr txBox="1">
                <a:spLocks noRot="1" noChangeAspect="1" noMove="1" noResize="1" noEditPoints="1" noAdjustHandles="1" noChangeArrowheads="1" noChangeShapeType="1" noTextEdit="1"/>
              </p:cNvSpPr>
              <p:nvPr/>
            </p:nvSpPr>
            <p:spPr>
              <a:xfrm>
                <a:off x="7666966" y="15515841"/>
                <a:ext cx="543895" cy="641678"/>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28" name="TextBox 4827">
                <a:extLst>
                  <a:ext uri="{FF2B5EF4-FFF2-40B4-BE49-F238E27FC236}">
                    <a16:creationId xmlns:a16="http://schemas.microsoft.com/office/drawing/2014/main" id="{1FD02CF7-0BF7-12B6-2B5E-DD4301024516}"/>
                  </a:ext>
                </a:extLst>
              </p:cNvPr>
              <p:cNvSpPr txBox="1"/>
              <p:nvPr/>
            </p:nvSpPr>
            <p:spPr>
              <a:xfrm>
                <a:off x="9905180" y="15052926"/>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828" name="TextBox 4827">
                <a:extLst>
                  <a:ext uri="{FF2B5EF4-FFF2-40B4-BE49-F238E27FC236}">
                    <a16:creationId xmlns:a16="http://schemas.microsoft.com/office/drawing/2014/main" id="{1FD02CF7-0BF7-12B6-2B5E-DD4301024516}"/>
                  </a:ext>
                </a:extLst>
              </p:cNvPr>
              <p:cNvSpPr txBox="1">
                <a:spLocks noRot="1" noChangeAspect="1" noMove="1" noResize="1" noEditPoints="1" noAdjustHandles="1" noChangeArrowheads="1" noChangeShapeType="1" noTextEdit="1"/>
              </p:cNvSpPr>
              <p:nvPr/>
            </p:nvSpPr>
            <p:spPr>
              <a:xfrm>
                <a:off x="9905180" y="15052926"/>
                <a:ext cx="490153" cy="693015"/>
              </a:xfrm>
              <a:prstGeom prst="rect">
                <a:avLst/>
              </a:prstGeom>
              <a:blipFill>
                <a:blip r:embed="rId31"/>
                <a:stretch>
                  <a:fillRect/>
                </a:stretch>
              </a:blipFill>
            </p:spPr>
            <p:txBody>
              <a:bodyPr/>
              <a:lstStyle/>
              <a:p>
                <a:r>
                  <a:rPr lang="zh-CN" altLang="en-US">
                    <a:noFill/>
                  </a:rPr>
                  <a:t> </a:t>
                </a:r>
              </a:p>
            </p:txBody>
          </p:sp>
        </mc:Fallback>
      </mc:AlternateContent>
      <p:sp>
        <p:nvSpPr>
          <p:cNvPr id="4829" name="Oval 4828">
            <a:extLst>
              <a:ext uri="{FF2B5EF4-FFF2-40B4-BE49-F238E27FC236}">
                <a16:creationId xmlns:a16="http://schemas.microsoft.com/office/drawing/2014/main" id="{14FD1D99-5008-B023-376A-44A1FD29612A}"/>
              </a:ext>
            </a:extLst>
          </p:cNvPr>
          <p:cNvSpPr/>
          <p:nvPr/>
        </p:nvSpPr>
        <p:spPr>
          <a:xfrm>
            <a:off x="8096096" y="1532801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0" name="Oval 4829">
            <a:extLst>
              <a:ext uri="{FF2B5EF4-FFF2-40B4-BE49-F238E27FC236}">
                <a16:creationId xmlns:a16="http://schemas.microsoft.com/office/drawing/2014/main" id="{094540F2-0501-C90D-7B1B-F49FAE2E4CD0}"/>
              </a:ext>
            </a:extLst>
          </p:cNvPr>
          <p:cNvSpPr/>
          <p:nvPr/>
        </p:nvSpPr>
        <p:spPr>
          <a:xfrm>
            <a:off x="8375396" y="1524496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1" name="Oval 4830">
            <a:extLst>
              <a:ext uri="{FF2B5EF4-FFF2-40B4-BE49-F238E27FC236}">
                <a16:creationId xmlns:a16="http://schemas.microsoft.com/office/drawing/2014/main" id="{5466964D-5C6C-F2F8-069A-1E807416D774}"/>
              </a:ext>
            </a:extLst>
          </p:cNvPr>
          <p:cNvSpPr/>
          <p:nvPr/>
        </p:nvSpPr>
        <p:spPr>
          <a:xfrm>
            <a:off x="8644682" y="1519873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2" name="Oval 4831">
            <a:extLst>
              <a:ext uri="{FF2B5EF4-FFF2-40B4-BE49-F238E27FC236}">
                <a16:creationId xmlns:a16="http://schemas.microsoft.com/office/drawing/2014/main" id="{39B6B456-DB45-74C9-A0C4-F57BBE23FB05}"/>
              </a:ext>
            </a:extLst>
          </p:cNvPr>
          <p:cNvSpPr/>
          <p:nvPr/>
        </p:nvSpPr>
        <p:spPr>
          <a:xfrm>
            <a:off x="9651648" y="15003895"/>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3" name="Oval 4832">
            <a:extLst>
              <a:ext uri="{FF2B5EF4-FFF2-40B4-BE49-F238E27FC236}">
                <a16:creationId xmlns:a16="http://schemas.microsoft.com/office/drawing/2014/main" id="{9E9BEF4D-EE4B-5D48-3A66-2D0B87B22D2D}"/>
              </a:ext>
            </a:extLst>
          </p:cNvPr>
          <p:cNvSpPr/>
          <p:nvPr/>
        </p:nvSpPr>
        <p:spPr>
          <a:xfrm>
            <a:off x="8929985" y="1513536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4" name="Oval 4833">
            <a:extLst>
              <a:ext uri="{FF2B5EF4-FFF2-40B4-BE49-F238E27FC236}">
                <a16:creationId xmlns:a16="http://schemas.microsoft.com/office/drawing/2014/main" id="{A97D8094-93EA-C3E7-C3F2-600DB75F87FF}"/>
              </a:ext>
            </a:extLst>
          </p:cNvPr>
          <p:cNvSpPr/>
          <p:nvPr/>
        </p:nvSpPr>
        <p:spPr>
          <a:xfrm>
            <a:off x="9047076" y="1512439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5" name="Oval 4834">
            <a:extLst>
              <a:ext uri="{FF2B5EF4-FFF2-40B4-BE49-F238E27FC236}">
                <a16:creationId xmlns:a16="http://schemas.microsoft.com/office/drawing/2014/main" id="{B869EB52-90A4-CD15-8D46-658E996A886E}"/>
              </a:ext>
            </a:extLst>
          </p:cNvPr>
          <p:cNvSpPr/>
          <p:nvPr/>
        </p:nvSpPr>
        <p:spPr>
          <a:xfrm>
            <a:off x="9155218" y="1509108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6" name="Oval 4835">
            <a:extLst>
              <a:ext uri="{FF2B5EF4-FFF2-40B4-BE49-F238E27FC236}">
                <a16:creationId xmlns:a16="http://schemas.microsoft.com/office/drawing/2014/main" id="{BDAC9F4F-58F2-7E54-7D1A-1CDB2B5BE6D8}"/>
              </a:ext>
            </a:extLst>
          </p:cNvPr>
          <p:cNvSpPr/>
          <p:nvPr/>
        </p:nvSpPr>
        <p:spPr>
          <a:xfrm>
            <a:off x="9263935" y="1508260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7" name="Oval 4836">
            <a:extLst>
              <a:ext uri="{FF2B5EF4-FFF2-40B4-BE49-F238E27FC236}">
                <a16:creationId xmlns:a16="http://schemas.microsoft.com/office/drawing/2014/main" id="{FE29D81F-37CC-9293-F611-3BE9FAAF956A}"/>
              </a:ext>
            </a:extLst>
          </p:cNvPr>
          <p:cNvSpPr/>
          <p:nvPr/>
        </p:nvSpPr>
        <p:spPr>
          <a:xfrm>
            <a:off x="9343587" y="15051205"/>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8" name="Oval 4837">
            <a:extLst>
              <a:ext uri="{FF2B5EF4-FFF2-40B4-BE49-F238E27FC236}">
                <a16:creationId xmlns:a16="http://schemas.microsoft.com/office/drawing/2014/main" id="{6980389A-940C-0F30-C8AC-FB6A5A8C03F5}"/>
              </a:ext>
            </a:extLst>
          </p:cNvPr>
          <p:cNvSpPr/>
          <p:nvPr/>
        </p:nvSpPr>
        <p:spPr>
          <a:xfrm>
            <a:off x="9129460" y="15079784"/>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pic>
        <p:nvPicPr>
          <p:cNvPr id="4820" name="Picture 4819" descr="A picture containing indoor, floor, furniture&#10;&#10;Description automatically generated">
            <a:extLst>
              <a:ext uri="{FF2B5EF4-FFF2-40B4-BE49-F238E27FC236}">
                <a16:creationId xmlns:a16="http://schemas.microsoft.com/office/drawing/2014/main" id="{7922D676-5C42-FDFB-8E30-F67A06937720}"/>
              </a:ext>
            </a:extLst>
          </p:cNvPr>
          <p:cNvPicPr>
            <a:picLocks noChangeAspect="1"/>
          </p:cNvPicPr>
          <p:nvPr/>
        </p:nvPicPr>
        <p:blipFill>
          <a:blip r:embed="rId6"/>
          <a:stretch>
            <a:fillRect/>
          </a:stretch>
        </p:blipFill>
        <p:spPr>
          <a:xfrm>
            <a:off x="16361478" y="14176731"/>
            <a:ext cx="2096840" cy="2119897"/>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821" name="Straight Connector 4820">
            <a:extLst>
              <a:ext uri="{FF2B5EF4-FFF2-40B4-BE49-F238E27FC236}">
                <a16:creationId xmlns:a16="http://schemas.microsoft.com/office/drawing/2014/main" id="{5D5E8DC9-8445-9802-2FD0-BA16AC37F4DD}"/>
              </a:ext>
            </a:extLst>
          </p:cNvPr>
          <p:cNvCxnSpPr>
            <a:cxnSpLocks/>
          </p:cNvCxnSpPr>
          <p:nvPr/>
        </p:nvCxnSpPr>
        <p:spPr>
          <a:xfrm flipH="1">
            <a:off x="16098735" y="13970480"/>
            <a:ext cx="593538" cy="1662634"/>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2" name="Straight Connector 4821">
            <a:extLst>
              <a:ext uri="{FF2B5EF4-FFF2-40B4-BE49-F238E27FC236}">
                <a16:creationId xmlns:a16="http://schemas.microsoft.com/office/drawing/2014/main" id="{CD756ED2-1981-F505-98DC-34981B203F4E}"/>
              </a:ext>
            </a:extLst>
          </p:cNvPr>
          <p:cNvCxnSpPr>
            <a:cxnSpLocks/>
          </p:cNvCxnSpPr>
          <p:nvPr/>
        </p:nvCxnSpPr>
        <p:spPr>
          <a:xfrm flipH="1">
            <a:off x="16092191" y="14829800"/>
            <a:ext cx="2053650" cy="816932"/>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3" name="Straight Connector 4822">
            <a:extLst>
              <a:ext uri="{FF2B5EF4-FFF2-40B4-BE49-F238E27FC236}">
                <a16:creationId xmlns:a16="http://schemas.microsoft.com/office/drawing/2014/main" id="{593997FF-8284-91A3-9277-686BCA9059CA}"/>
              </a:ext>
            </a:extLst>
          </p:cNvPr>
          <p:cNvCxnSpPr>
            <a:cxnSpLocks/>
          </p:cNvCxnSpPr>
          <p:nvPr/>
        </p:nvCxnSpPr>
        <p:spPr>
          <a:xfrm flipH="1" flipV="1">
            <a:off x="16114259" y="15646734"/>
            <a:ext cx="2013016" cy="87307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4" name="Straight Connector 4823">
            <a:extLst>
              <a:ext uri="{FF2B5EF4-FFF2-40B4-BE49-F238E27FC236}">
                <a16:creationId xmlns:a16="http://schemas.microsoft.com/office/drawing/2014/main" id="{BE9779E0-C6E8-E98B-08DF-511A39BCB4AD}"/>
              </a:ext>
            </a:extLst>
          </p:cNvPr>
          <p:cNvCxnSpPr>
            <a:cxnSpLocks/>
          </p:cNvCxnSpPr>
          <p:nvPr/>
        </p:nvCxnSpPr>
        <p:spPr>
          <a:xfrm flipH="1" flipV="1">
            <a:off x="16133310" y="15646906"/>
            <a:ext cx="532904" cy="33505"/>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25" name="Oval 4824">
            <a:extLst>
              <a:ext uri="{FF2B5EF4-FFF2-40B4-BE49-F238E27FC236}">
                <a16:creationId xmlns:a16="http://schemas.microsoft.com/office/drawing/2014/main" id="{68F3A914-33B5-5A4C-F5F8-2A40777BAB14}"/>
              </a:ext>
            </a:extLst>
          </p:cNvPr>
          <p:cNvSpPr/>
          <p:nvPr/>
        </p:nvSpPr>
        <p:spPr>
          <a:xfrm>
            <a:off x="17164607" y="15338941"/>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818" name="TextBox 4817">
                <a:extLst>
                  <a:ext uri="{FF2B5EF4-FFF2-40B4-BE49-F238E27FC236}">
                    <a16:creationId xmlns:a16="http://schemas.microsoft.com/office/drawing/2014/main" id="{7F6400DB-40A4-C53D-99C9-ABDE8DE1239E}"/>
                  </a:ext>
                </a:extLst>
              </p:cNvPr>
              <p:cNvSpPr txBox="1"/>
              <p:nvPr/>
            </p:nvSpPr>
            <p:spPr>
              <a:xfrm>
                <a:off x="17139364" y="15452161"/>
                <a:ext cx="543895" cy="6416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xmlns="">
          <p:sp>
            <p:nvSpPr>
              <p:cNvPr id="4818" name="TextBox 4817">
                <a:extLst>
                  <a:ext uri="{FF2B5EF4-FFF2-40B4-BE49-F238E27FC236}">
                    <a16:creationId xmlns:a16="http://schemas.microsoft.com/office/drawing/2014/main" id="{7F6400DB-40A4-C53D-99C9-ABDE8DE1239E}"/>
                  </a:ext>
                </a:extLst>
              </p:cNvPr>
              <p:cNvSpPr txBox="1">
                <a:spLocks noRot="1" noChangeAspect="1" noMove="1" noResize="1" noEditPoints="1" noAdjustHandles="1" noChangeArrowheads="1" noChangeShapeType="1" noTextEdit="1"/>
              </p:cNvSpPr>
              <p:nvPr/>
            </p:nvSpPr>
            <p:spPr>
              <a:xfrm>
                <a:off x="17139364" y="15452161"/>
                <a:ext cx="543895" cy="641678"/>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9" name="TextBox 4818">
                <a:extLst>
                  <a:ext uri="{FF2B5EF4-FFF2-40B4-BE49-F238E27FC236}">
                    <a16:creationId xmlns:a16="http://schemas.microsoft.com/office/drawing/2014/main" id="{7CC4B25F-626D-5577-E86F-4D97A23551A6}"/>
                  </a:ext>
                </a:extLst>
              </p:cNvPr>
              <p:cNvSpPr txBox="1"/>
              <p:nvPr/>
            </p:nvSpPr>
            <p:spPr>
              <a:xfrm>
                <a:off x="19074862" y="14147620"/>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819" name="TextBox 4818">
                <a:extLst>
                  <a:ext uri="{FF2B5EF4-FFF2-40B4-BE49-F238E27FC236}">
                    <a16:creationId xmlns:a16="http://schemas.microsoft.com/office/drawing/2014/main" id="{7CC4B25F-626D-5577-E86F-4D97A23551A6}"/>
                  </a:ext>
                </a:extLst>
              </p:cNvPr>
              <p:cNvSpPr txBox="1">
                <a:spLocks noRot="1" noChangeAspect="1" noMove="1" noResize="1" noEditPoints="1" noAdjustHandles="1" noChangeArrowheads="1" noChangeShapeType="1" noTextEdit="1"/>
              </p:cNvSpPr>
              <p:nvPr/>
            </p:nvSpPr>
            <p:spPr>
              <a:xfrm>
                <a:off x="19074862" y="14147620"/>
                <a:ext cx="490153" cy="693015"/>
              </a:xfrm>
              <a:prstGeom prst="rect">
                <a:avLst/>
              </a:prstGeom>
              <a:blipFill>
                <a:blip r:embed="rId33"/>
                <a:stretch>
                  <a:fillRect/>
                </a:stretch>
              </a:blipFill>
            </p:spPr>
            <p:txBody>
              <a:bodyPr/>
              <a:lstStyle/>
              <a:p>
                <a:r>
                  <a:rPr lang="zh-CN" altLang="en-US">
                    <a:noFill/>
                  </a:rPr>
                  <a:t> </a:t>
                </a:r>
              </a:p>
            </p:txBody>
          </p:sp>
        </mc:Fallback>
      </mc:AlternateContent>
      <p:sp>
        <p:nvSpPr>
          <p:cNvPr id="4816" name="Freeform: Shape 4815">
            <a:extLst>
              <a:ext uri="{FF2B5EF4-FFF2-40B4-BE49-F238E27FC236}">
                <a16:creationId xmlns:a16="http://schemas.microsoft.com/office/drawing/2014/main" id="{7CE8DC2D-88D3-FA69-1D26-62476AE8CD54}"/>
              </a:ext>
            </a:extLst>
          </p:cNvPr>
          <p:cNvSpPr/>
          <p:nvPr/>
        </p:nvSpPr>
        <p:spPr>
          <a:xfrm>
            <a:off x="16116713" y="14824283"/>
            <a:ext cx="3624934" cy="899940"/>
          </a:xfrm>
          <a:custGeom>
            <a:avLst/>
            <a:gdLst>
              <a:gd name="connsiteX0" fmla="*/ 0 w 1097280"/>
              <a:gd name="connsiteY0" fmla="*/ 232410 h 272415"/>
              <a:gd name="connsiteX1" fmla="*/ 72390 w 1097280"/>
              <a:gd name="connsiteY1" fmla="*/ 232410 h 272415"/>
              <a:gd name="connsiteX2" fmla="*/ 78105 w 1097280"/>
              <a:gd name="connsiteY2" fmla="*/ 230505 h 272415"/>
              <a:gd name="connsiteX3" fmla="*/ 87630 w 1097280"/>
              <a:gd name="connsiteY3" fmla="*/ 228600 h 272415"/>
              <a:gd name="connsiteX4" fmla="*/ 95250 w 1097280"/>
              <a:gd name="connsiteY4" fmla="*/ 224790 h 272415"/>
              <a:gd name="connsiteX5" fmla="*/ 108585 w 1097280"/>
              <a:gd name="connsiteY5" fmla="*/ 219075 h 272415"/>
              <a:gd name="connsiteX6" fmla="*/ 118110 w 1097280"/>
              <a:gd name="connsiteY6" fmla="*/ 213360 h 272415"/>
              <a:gd name="connsiteX7" fmla="*/ 125730 w 1097280"/>
              <a:gd name="connsiteY7" fmla="*/ 211455 h 272415"/>
              <a:gd name="connsiteX8" fmla="*/ 144780 w 1097280"/>
              <a:gd name="connsiteY8" fmla="*/ 203835 h 272415"/>
              <a:gd name="connsiteX9" fmla="*/ 150495 w 1097280"/>
              <a:gd name="connsiteY9" fmla="*/ 201930 h 272415"/>
              <a:gd name="connsiteX10" fmla="*/ 160020 w 1097280"/>
              <a:gd name="connsiteY10" fmla="*/ 198120 h 272415"/>
              <a:gd name="connsiteX11" fmla="*/ 171450 w 1097280"/>
              <a:gd name="connsiteY11" fmla="*/ 196215 h 272415"/>
              <a:gd name="connsiteX12" fmla="*/ 232410 w 1097280"/>
              <a:gd name="connsiteY12" fmla="*/ 186690 h 272415"/>
              <a:gd name="connsiteX13" fmla="*/ 266700 w 1097280"/>
              <a:gd name="connsiteY13" fmla="*/ 180975 h 272415"/>
              <a:gd name="connsiteX14" fmla="*/ 276225 w 1097280"/>
              <a:gd name="connsiteY14" fmla="*/ 179070 h 272415"/>
              <a:gd name="connsiteX15" fmla="*/ 302895 w 1097280"/>
              <a:gd name="connsiteY15" fmla="*/ 175260 h 272415"/>
              <a:gd name="connsiteX16" fmla="*/ 316230 w 1097280"/>
              <a:gd name="connsiteY16" fmla="*/ 169545 h 272415"/>
              <a:gd name="connsiteX17" fmla="*/ 323850 w 1097280"/>
              <a:gd name="connsiteY17" fmla="*/ 167640 h 272415"/>
              <a:gd name="connsiteX18" fmla="*/ 352425 w 1097280"/>
              <a:gd name="connsiteY18" fmla="*/ 165735 h 272415"/>
              <a:gd name="connsiteX19" fmla="*/ 407670 w 1097280"/>
              <a:gd name="connsiteY19" fmla="*/ 167640 h 272415"/>
              <a:gd name="connsiteX20" fmla="*/ 424815 w 1097280"/>
              <a:gd name="connsiteY20" fmla="*/ 175260 h 272415"/>
              <a:gd name="connsiteX21" fmla="*/ 441960 w 1097280"/>
              <a:gd name="connsiteY21" fmla="*/ 179070 h 272415"/>
              <a:gd name="connsiteX22" fmla="*/ 461010 w 1097280"/>
              <a:gd name="connsiteY22" fmla="*/ 186690 h 272415"/>
              <a:gd name="connsiteX23" fmla="*/ 497205 w 1097280"/>
              <a:gd name="connsiteY23" fmla="*/ 196215 h 272415"/>
              <a:gd name="connsiteX24" fmla="*/ 510540 w 1097280"/>
              <a:gd name="connsiteY24" fmla="*/ 201930 h 272415"/>
              <a:gd name="connsiteX25" fmla="*/ 533400 w 1097280"/>
              <a:gd name="connsiteY25" fmla="*/ 207645 h 272415"/>
              <a:gd name="connsiteX26" fmla="*/ 542925 w 1097280"/>
              <a:gd name="connsiteY26" fmla="*/ 213360 h 272415"/>
              <a:gd name="connsiteX27" fmla="*/ 556260 w 1097280"/>
              <a:gd name="connsiteY27" fmla="*/ 219075 h 272415"/>
              <a:gd name="connsiteX28" fmla="*/ 577215 w 1097280"/>
              <a:gd name="connsiteY28" fmla="*/ 230505 h 272415"/>
              <a:gd name="connsiteX29" fmla="*/ 592455 w 1097280"/>
              <a:gd name="connsiteY29" fmla="*/ 236220 h 272415"/>
              <a:gd name="connsiteX30" fmla="*/ 622935 w 1097280"/>
              <a:gd name="connsiteY30" fmla="*/ 249555 h 272415"/>
              <a:gd name="connsiteX31" fmla="*/ 636270 w 1097280"/>
              <a:gd name="connsiteY31" fmla="*/ 255270 h 272415"/>
              <a:gd name="connsiteX32" fmla="*/ 655320 w 1097280"/>
              <a:gd name="connsiteY32" fmla="*/ 264795 h 272415"/>
              <a:gd name="connsiteX33" fmla="*/ 691515 w 1097280"/>
              <a:gd name="connsiteY33" fmla="*/ 270510 h 272415"/>
              <a:gd name="connsiteX34" fmla="*/ 706755 w 1097280"/>
              <a:gd name="connsiteY34" fmla="*/ 272415 h 272415"/>
              <a:gd name="connsiteX35" fmla="*/ 775335 w 1097280"/>
              <a:gd name="connsiteY35" fmla="*/ 264795 h 272415"/>
              <a:gd name="connsiteX36" fmla="*/ 782955 w 1097280"/>
              <a:gd name="connsiteY36" fmla="*/ 260985 h 272415"/>
              <a:gd name="connsiteX37" fmla="*/ 853440 w 1097280"/>
              <a:gd name="connsiteY37" fmla="*/ 217170 h 272415"/>
              <a:gd name="connsiteX38" fmla="*/ 866775 w 1097280"/>
              <a:gd name="connsiteY38" fmla="*/ 209550 h 272415"/>
              <a:gd name="connsiteX39" fmla="*/ 876300 w 1097280"/>
              <a:gd name="connsiteY39" fmla="*/ 200025 h 272415"/>
              <a:gd name="connsiteX40" fmla="*/ 880110 w 1097280"/>
              <a:gd name="connsiteY40" fmla="*/ 194310 h 272415"/>
              <a:gd name="connsiteX41" fmla="*/ 891540 w 1097280"/>
              <a:gd name="connsiteY41" fmla="*/ 184785 h 272415"/>
              <a:gd name="connsiteX42" fmla="*/ 902970 w 1097280"/>
              <a:gd name="connsiteY42" fmla="*/ 169545 h 272415"/>
              <a:gd name="connsiteX43" fmla="*/ 918210 w 1097280"/>
              <a:gd name="connsiteY43" fmla="*/ 154305 h 272415"/>
              <a:gd name="connsiteX44" fmla="*/ 925830 w 1097280"/>
              <a:gd name="connsiteY44" fmla="*/ 139065 h 272415"/>
              <a:gd name="connsiteX45" fmla="*/ 933450 w 1097280"/>
              <a:gd name="connsiteY45" fmla="*/ 133350 h 272415"/>
              <a:gd name="connsiteX46" fmla="*/ 941070 w 1097280"/>
              <a:gd name="connsiteY46" fmla="*/ 118110 h 272415"/>
              <a:gd name="connsiteX47" fmla="*/ 946785 w 1097280"/>
              <a:gd name="connsiteY47" fmla="*/ 110490 h 272415"/>
              <a:gd name="connsiteX48" fmla="*/ 950595 w 1097280"/>
              <a:gd name="connsiteY48" fmla="*/ 104775 h 272415"/>
              <a:gd name="connsiteX49" fmla="*/ 965835 w 1097280"/>
              <a:gd name="connsiteY49" fmla="*/ 85725 h 272415"/>
              <a:gd name="connsiteX50" fmla="*/ 979170 w 1097280"/>
              <a:gd name="connsiteY50" fmla="*/ 74295 h 272415"/>
              <a:gd name="connsiteX51" fmla="*/ 992505 w 1097280"/>
              <a:gd name="connsiteY51" fmla="*/ 59055 h 272415"/>
              <a:gd name="connsiteX52" fmla="*/ 1019175 w 1097280"/>
              <a:gd name="connsiteY52" fmla="*/ 40005 h 272415"/>
              <a:gd name="connsiteX53" fmla="*/ 1045845 w 1097280"/>
              <a:gd name="connsiteY53" fmla="*/ 26670 h 272415"/>
              <a:gd name="connsiteX54" fmla="*/ 1097280 w 1097280"/>
              <a:gd name="connsiteY54" fmla="*/ 22860 h 272415"/>
              <a:gd name="connsiteX55" fmla="*/ 1093470 w 1097280"/>
              <a:gd name="connsiteY55" fmla="*/ 17145 h 272415"/>
              <a:gd name="connsiteX56" fmla="*/ 1085850 w 1097280"/>
              <a:gd name="connsiteY56" fmla="*/ 13335 h 272415"/>
              <a:gd name="connsiteX57" fmla="*/ 1068705 w 1097280"/>
              <a:gd name="connsiteY57" fmla="*/ 7620 h 272415"/>
              <a:gd name="connsiteX58" fmla="*/ 1057275 w 1097280"/>
              <a:gd name="connsiteY58" fmla="*/ 3810 h 272415"/>
              <a:gd name="connsiteX59" fmla="*/ 1047750 w 1097280"/>
              <a:gd name="connsiteY59" fmla="*/ 0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97280" h="272415">
                <a:moveTo>
                  <a:pt x="0" y="232410"/>
                </a:moveTo>
                <a:cubicBezTo>
                  <a:pt x="33829" y="233820"/>
                  <a:pt x="42657" y="235908"/>
                  <a:pt x="72390" y="232410"/>
                </a:cubicBezTo>
                <a:cubicBezTo>
                  <a:pt x="74384" y="232175"/>
                  <a:pt x="76157" y="230992"/>
                  <a:pt x="78105" y="230505"/>
                </a:cubicBezTo>
                <a:cubicBezTo>
                  <a:pt x="81246" y="229720"/>
                  <a:pt x="84455" y="229235"/>
                  <a:pt x="87630" y="228600"/>
                </a:cubicBezTo>
                <a:cubicBezTo>
                  <a:pt x="90170" y="227330"/>
                  <a:pt x="92640" y="225909"/>
                  <a:pt x="95250" y="224790"/>
                </a:cubicBezTo>
                <a:cubicBezTo>
                  <a:pt x="107053" y="219732"/>
                  <a:pt x="94369" y="226973"/>
                  <a:pt x="108585" y="219075"/>
                </a:cubicBezTo>
                <a:cubicBezTo>
                  <a:pt x="111822" y="217277"/>
                  <a:pt x="114726" y="214864"/>
                  <a:pt x="118110" y="213360"/>
                </a:cubicBezTo>
                <a:cubicBezTo>
                  <a:pt x="120503" y="212297"/>
                  <a:pt x="123264" y="212336"/>
                  <a:pt x="125730" y="211455"/>
                </a:cubicBezTo>
                <a:cubicBezTo>
                  <a:pt x="132171" y="209155"/>
                  <a:pt x="138292" y="205998"/>
                  <a:pt x="144780" y="203835"/>
                </a:cubicBezTo>
                <a:cubicBezTo>
                  <a:pt x="146685" y="203200"/>
                  <a:pt x="148615" y="202635"/>
                  <a:pt x="150495" y="201930"/>
                </a:cubicBezTo>
                <a:cubicBezTo>
                  <a:pt x="153697" y="200729"/>
                  <a:pt x="156721" y="199020"/>
                  <a:pt x="160020" y="198120"/>
                </a:cubicBezTo>
                <a:cubicBezTo>
                  <a:pt x="163746" y="197104"/>
                  <a:pt x="167640" y="196850"/>
                  <a:pt x="171450" y="196215"/>
                </a:cubicBezTo>
                <a:cubicBezTo>
                  <a:pt x="199005" y="182437"/>
                  <a:pt x="173523" y="193382"/>
                  <a:pt x="232410" y="186690"/>
                </a:cubicBezTo>
                <a:cubicBezTo>
                  <a:pt x="243924" y="185382"/>
                  <a:pt x="255284" y="182960"/>
                  <a:pt x="266700" y="180975"/>
                </a:cubicBezTo>
                <a:cubicBezTo>
                  <a:pt x="269890" y="180420"/>
                  <a:pt x="273020" y="179528"/>
                  <a:pt x="276225" y="179070"/>
                </a:cubicBezTo>
                <a:cubicBezTo>
                  <a:pt x="290055" y="177094"/>
                  <a:pt x="291410" y="178131"/>
                  <a:pt x="302895" y="175260"/>
                </a:cubicBezTo>
                <a:cubicBezTo>
                  <a:pt x="312356" y="172895"/>
                  <a:pt x="305326" y="173634"/>
                  <a:pt x="316230" y="169545"/>
                </a:cubicBezTo>
                <a:cubicBezTo>
                  <a:pt x="318681" y="168626"/>
                  <a:pt x="321246" y="167914"/>
                  <a:pt x="323850" y="167640"/>
                </a:cubicBezTo>
                <a:cubicBezTo>
                  <a:pt x="333344" y="166641"/>
                  <a:pt x="342900" y="166370"/>
                  <a:pt x="352425" y="165735"/>
                </a:cubicBezTo>
                <a:cubicBezTo>
                  <a:pt x="370840" y="166370"/>
                  <a:pt x="389315" y="166020"/>
                  <a:pt x="407670" y="167640"/>
                </a:cubicBezTo>
                <a:cubicBezTo>
                  <a:pt x="413822" y="168183"/>
                  <a:pt x="419127" y="173510"/>
                  <a:pt x="424815" y="175260"/>
                </a:cubicBezTo>
                <a:cubicBezTo>
                  <a:pt x="430411" y="176982"/>
                  <a:pt x="436377" y="177307"/>
                  <a:pt x="441960" y="179070"/>
                </a:cubicBezTo>
                <a:cubicBezTo>
                  <a:pt x="448482" y="181129"/>
                  <a:pt x="454434" y="184811"/>
                  <a:pt x="461010" y="186690"/>
                </a:cubicBezTo>
                <a:cubicBezTo>
                  <a:pt x="490793" y="195200"/>
                  <a:pt x="478614" y="192497"/>
                  <a:pt x="497205" y="196215"/>
                </a:cubicBezTo>
                <a:cubicBezTo>
                  <a:pt x="501650" y="198120"/>
                  <a:pt x="505918" y="200508"/>
                  <a:pt x="510540" y="201930"/>
                </a:cubicBezTo>
                <a:cubicBezTo>
                  <a:pt x="528730" y="207527"/>
                  <a:pt x="515396" y="199461"/>
                  <a:pt x="533400" y="207645"/>
                </a:cubicBezTo>
                <a:cubicBezTo>
                  <a:pt x="536771" y="209177"/>
                  <a:pt x="539613" y="211704"/>
                  <a:pt x="542925" y="213360"/>
                </a:cubicBezTo>
                <a:cubicBezTo>
                  <a:pt x="547250" y="215523"/>
                  <a:pt x="551935" y="216912"/>
                  <a:pt x="556260" y="219075"/>
                </a:cubicBezTo>
                <a:cubicBezTo>
                  <a:pt x="575072" y="228481"/>
                  <a:pt x="555991" y="221409"/>
                  <a:pt x="577215" y="230505"/>
                </a:cubicBezTo>
                <a:cubicBezTo>
                  <a:pt x="582202" y="232642"/>
                  <a:pt x="587447" y="234133"/>
                  <a:pt x="592455" y="236220"/>
                </a:cubicBezTo>
                <a:cubicBezTo>
                  <a:pt x="602692" y="240485"/>
                  <a:pt x="612765" y="245133"/>
                  <a:pt x="622935" y="249555"/>
                </a:cubicBezTo>
                <a:cubicBezTo>
                  <a:pt x="627370" y="251483"/>
                  <a:pt x="631945" y="253107"/>
                  <a:pt x="636270" y="255270"/>
                </a:cubicBezTo>
                <a:cubicBezTo>
                  <a:pt x="642620" y="258445"/>
                  <a:pt x="648755" y="262092"/>
                  <a:pt x="655320" y="264795"/>
                </a:cubicBezTo>
                <a:cubicBezTo>
                  <a:pt x="668531" y="270235"/>
                  <a:pt x="676414" y="269000"/>
                  <a:pt x="691515" y="270510"/>
                </a:cubicBezTo>
                <a:cubicBezTo>
                  <a:pt x="696609" y="271019"/>
                  <a:pt x="701675" y="271780"/>
                  <a:pt x="706755" y="272415"/>
                </a:cubicBezTo>
                <a:cubicBezTo>
                  <a:pt x="730080" y="270749"/>
                  <a:pt x="753153" y="272189"/>
                  <a:pt x="775335" y="264795"/>
                </a:cubicBezTo>
                <a:cubicBezTo>
                  <a:pt x="778029" y="263897"/>
                  <a:pt x="780530" y="262463"/>
                  <a:pt x="782955" y="260985"/>
                </a:cubicBezTo>
                <a:cubicBezTo>
                  <a:pt x="806575" y="246583"/>
                  <a:pt x="830077" y="231985"/>
                  <a:pt x="853440" y="217170"/>
                </a:cubicBezTo>
                <a:cubicBezTo>
                  <a:pt x="866220" y="209066"/>
                  <a:pt x="855801" y="213208"/>
                  <a:pt x="866775" y="209550"/>
                </a:cubicBezTo>
                <a:cubicBezTo>
                  <a:pt x="869950" y="206375"/>
                  <a:pt x="873343" y="203404"/>
                  <a:pt x="876300" y="200025"/>
                </a:cubicBezTo>
                <a:cubicBezTo>
                  <a:pt x="877808" y="198302"/>
                  <a:pt x="878644" y="196069"/>
                  <a:pt x="880110" y="194310"/>
                </a:cubicBezTo>
                <a:cubicBezTo>
                  <a:pt x="884694" y="188810"/>
                  <a:pt x="885921" y="188531"/>
                  <a:pt x="891540" y="184785"/>
                </a:cubicBezTo>
                <a:cubicBezTo>
                  <a:pt x="895191" y="173831"/>
                  <a:pt x="891295" y="182679"/>
                  <a:pt x="902970" y="169545"/>
                </a:cubicBezTo>
                <a:cubicBezTo>
                  <a:pt x="916352" y="154490"/>
                  <a:pt x="899512" y="169264"/>
                  <a:pt x="918210" y="154305"/>
                </a:cubicBezTo>
                <a:cubicBezTo>
                  <a:pt x="920029" y="149757"/>
                  <a:pt x="922025" y="142870"/>
                  <a:pt x="925830" y="139065"/>
                </a:cubicBezTo>
                <a:cubicBezTo>
                  <a:pt x="928075" y="136820"/>
                  <a:pt x="930910" y="135255"/>
                  <a:pt x="933450" y="133350"/>
                </a:cubicBezTo>
                <a:cubicBezTo>
                  <a:pt x="935990" y="128270"/>
                  <a:pt x="937662" y="122654"/>
                  <a:pt x="941070" y="118110"/>
                </a:cubicBezTo>
                <a:cubicBezTo>
                  <a:pt x="942975" y="115570"/>
                  <a:pt x="944940" y="113074"/>
                  <a:pt x="946785" y="110490"/>
                </a:cubicBezTo>
                <a:cubicBezTo>
                  <a:pt x="948116" y="108627"/>
                  <a:pt x="949199" y="106590"/>
                  <a:pt x="950595" y="104775"/>
                </a:cubicBezTo>
                <a:cubicBezTo>
                  <a:pt x="955553" y="98329"/>
                  <a:pt x="959661" y="91017"/>
                  <a:pt x="965835" y="85725"/>
                </a:cubicBezTo>
                <a:cubicBezTo>
                  <a:pt x="970280" y="81915"/>
                  <a:pt x="975030" y="78435"/>
                  <a:pt x="979170" y="74295"/>
                </a:cubicBezTo>
                <a:cubicBezTo>
                  <a:pt x="1004555" y="48910"/>
                  <a:pt x="962824" y="85768"/>
                  <a:pt x="992505" y="59055"/>
                </a:cubicBezTo>
                <a:cubicBezTo>
                  <a:pt x="1004238" y="48495"/>
                  <a:pt x="1004922" y="48776"/>
                  <a:pt x="1019175" y="40005"/>
                </a:cubicBezTo>
                <a:cubicBezTo>
                  <a:pt x="1027545" y="34854"/>
                  <a:pt x="1036359" y="29516"/>
                  <a:pt x="1045845" y="26670"/>
                </a:cubicBezTo>
                <a:cubicBezTo>
                  <a:pt x="1059954" y="22437"/>
                  <a:pt x="1091564" y="23120"/>
                  <a:pt x="1097280" y="22860"/>
                </a:cubicBezTo>
                <a:cubicBezTo>
                  <a:pt x="1096010" y="20955"/>
                  <a:pt x="1095229" y="18611"/>
                  <a:pt x="1093470" y="17145"/>
                </a:cubicBezTo>
                <a:cubicBezTo>
                  <a:pt x="1091288" y="15327"/>
                  <a:pt x="1088445" y="14488"/>
                  <a:pt x="1085850" y="13335"/>
                </a:cubicBezTo>
                <a:cubicBezTo>
                  <a:pt x="1072628" y="7459"/>
                  <a:pt x="1080612" y="11192"/>
                  <a:pt x="1068705" y="7620"/>
                </a:cubicBezTo>
                <a:cubicBezTo>
                  <a:pt x="1064858" y="6466"/>
                  <a:pt x="1061049" y="5182"/>
                  <a:pt x="1057275" y="3810"/>
                </a:cubicBezTo>
                <a:cubicBezTo>
                  <a:pt x="1054061" y="2641"/>
                  <a:pt x="1047750" y="0"/>
                  <a:pt x="104775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793" name="Oval 4792">
            <a:extLst>
              <a:ext uri="{FF2B5EF4-FFF2-40B4-BE49-F238E27FC236}">
                <a16:creationId xmlns:a16="http://schemas.microsoft.com/office/drawing/2014/main" id="{F9E8C58E-21C1-6898-67B3-490B8D1B7A17}"/>
              </a:ext>
            </a:extLst>
          </p:cNvPr>
          <p:cNvSpPr/>
          <p:nvPr/>
        </p:nvSpPr>
        <p:spPr>
          <a:xfrm>
            <a:off x="17499522" y="1532285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4" name="Oval 4793">
            <a:extLst>
              <a:ext uri="{FF2B5EF4-FFF2-40B4-BE49-F238E27FC236}">
                <a16:creationId xmlns:a16="http://schemas.microsoft.com/office/drawing/2014/main" id="{6213023B-A26E-1FAF-0525-A5CC48025191}"/>
              </a:ext>
            </a:extLst>
          </p:cNvPr>
          <p:cNvSpPr/>
          <p:nvPr/>
        </p:nvSpPr>
        <p:spPr>
          <a:xfrm>
            <a:off x="17784227" y="1543275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5" name="Oval 4794">
            <a:extLst>
              <a:ext uri="{FF2B5EF4-FFF2-40B4-BE49-F238E27FC236}">
                <a16:creationId xmlns:a16="http://schemas.microsoft.com/office/drawing/2014/main" id="{200CAA53-0B04-2698-BB2B-0BCC3B38E34F}"/>
              </a:ext>
            </a:extLst>
          </p:cNvPr>
          <p:cNvSpPr/>
          <p:nvPr/>
        </p:nvSpPr>
        <p:spPr>
          <a:xfrm>
            <a:off x="18142197" y="15590313"/>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6" name="Oval 4795">
            <a:extLst>
              <a:ext uri="{FF2B5EF4-FFF2-40B4-BE49-F238E27FC236}">
                <a16:creationId xmlns:a16="http://schemas.microsoft.com/office/drawing/2014/main" id="{33905ED5-A69F-D9A4-7279-077ADC7C7F4C}"/>
              </a:ext>
            </a:extLst>
          </p:cNvPr>
          <p:cNvSpPr/>
          <p:nvPr/>
        </p:nvSpPr>
        <p:spPr>
          <a:xfrm>
            <a:off x="18493356" y="1565765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7" name="Oval 4796">
            <a:extLst>
              <a:ext uri="{FF2B5EF4-FFF2-40B4-BE49-F238E27FC236}">
                <a16:creationId xmlns:a16="http://schemas.microsoft.com/office/drawing/2014/main" id="{570C8D1C-00D1-5344-DCC2-117D2BE22971}"/>
              </a:ext>
            </a:extLst>
          </p:cNvPr>
          <p:cNvSpPr/>
          <p:nvPr/>
        </p:nvSpPr>
        <p:spPr>
          <a:xfrm>
            <a:off x="18827730" y="1550585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8" name="Oval 4797">
            <a:extLst>
              <a:ext uri="{FF2B5EF4-FFF2-40B4-BE49-F238E27FC236}">
                <a16:creationId xmlns:a16="http://schemas.microsoft.com/office/drawing/2014/main" id="{0AAF2668-0BAD-A5FB-E21D-BCD6ED6ED451}"/>
              </a:ext>
            </a:extLst>
          </p:cNvPr>
          <p:cNvSpPr/>
          <p:nvPr/>
        </p:nvSpPr>
        <p:spPr>
          <a:xfrm>
            <a:off x="19092910" y="1522981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9" name="Oval 4798">
            <a:extLst>
              <a:ext uri="{FF2B5EF4-FFF2-40B4-BE49-F238E27FC236}">
                <a16:creationId xmlns:a16="http://schemas.microsoft.com/office/drawing/2014/main" id="{BFC7BA35-BF12-3FCB-46A4-504D69E81BD8}"/>
              </a:ext>
            </a:extLst>
          </p:cNvPr>
          <p:cNvSpPr/>
          <p:nvPr/>
        </p:nvSpPr>
        <p:spPr>
          <a:xfrm>
            <a:off x="19333753" y="14960347"/>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0" name="Oval 4799">
            <a:extLst>
              <a:ext uri="{FF2B5EF4-FFF2-40B4-BE49-F238E27FC236}">
                <a16:creationId xmlns:a16="http://schemas.microsoft.com/office/drawing/2014/main" id="{EA323B20-2D2A-4733-59A9-2ACEA2217DB0}"/>
              </a:ext>
            </a:extLst>
          </p:cNvPr>
          <p:cNvSpPr/>
          <p:nvPr/>
        </p:nvSpPr>
        <p:spPr>
          <a:xfrm>
            <a:off x="19028438" y="15304148"/>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1" name="Oval 4800">
            <a:extLst>
              <a:ext uri="{FF2B5EF4-FFF2-40B4-BE49-F238E27FC236}">
                <a16:creationId xmlns:a16="http://schemas.microsoft.com/office/drawing/2014/main" id="{4A752930-6C35-0B28-A028-E56B980B4CB2}"/>
              </a:ext>
            </a:extLst>
          </p:cNvPr>
          <p:cNvSpPr/>
          <p:nvPr/>
        </p:nvSpPr>
        <p:spPr>
          <a:xfrm>
            <a:off x="18875849" y="1544889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2" name="Oval 4801">
            <a:extLst>
              <a:ext uri="{FF2B5EF4-FFF2-40B4-BE49-F238E27FC236}">
                <a16:creationId xmlns:a16="http://schemas.microsoft.com/office/drawing/2014/main" id="{467BD7D3-9CBD-7A23-A412-29E245EEB29B}"/>
              </a:ext>
            </a:extLst>
          </p:cNvPr>
          <p:cNvSpPr/>
          <p:nvPr/>
        </p:nvSpPr>
        <p:spPr>
          <a:xfrm>
            <a:off x="18961061" y="15375228"/>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3" name="Oval 4802">
            <a:extLst>
              <a:ext uri="{FF2B5EF4-FFF2-40B4-BE49-F238E27FC236}">
                <a16:creationId xmlns:a16="http://schemas.microsoft.com/office/drawing/2014/main" id="{EA806FE7-5AF1-8F89-2739-C832D1CEAB3C}"/>
              </a:ext>
            </a:extLst>
          </p:cNvPr>
          <p:cNvSpPr/>
          <p:nvPr/>
        </p:nvSpPr>
        <p:spPr>
          <a:xfrm>
            <a:off x="8781526" y="19108373"/>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804" name="TextBox 4803">
                <a:extLst>
                  <a:ext uri="{FF2B5EF4-FFF2-40B4-BE49-F238E27FC236}">
                    <a16:creationId xmlns:a16="http://schemas.microsoft.com/office/drawing/2014/main" id="{147EF3DF-BF4A-79F7-AD86-C6F74377571F}"/>
                  </a:ext>
                </a:extLst>
              </p:cNvPr>
              <p:cNvSpPr txBox="1"/>
              <p:nvPr/>
            </p:nvSpPr>
            <p:spPr>
              <a:xfrm>
                <a:off x="6746666" y="18630463"/>
                <a:ext cx="543895"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𝒏</m:t>
                          </m:r>
                        </m:sub>
                      </m:sSub>
                    </m:oMath>
                  </m:oMathPara>
                </a14:m>
                <a:endParaRPr lang="zh-CN" altLang="en-US" sz="3600" b="1" dirty="0" err="1">
                  <a:latin typeface="+mn-lt"/>
                </a:endParaRPr>
              </a:p>
            </p:txBody>
          </p:sp>
        </mc:Choice>
        <mc:Fallback xmlns="">
          <p:sp>
            <p:nvSpPr>
              <p:cNvPr id="4804" name="TextBox 4803">
                <a:extLst>
                  <a:ext uri="{FF2B5EF4-FFF2-40B4-BE49-F238E27FC236}">
                    <a16:creationId xmlns:a16="http://schemas.microsoft.com/office/drawing/2014/main" id="{147EF3DF-BF4A-79F7-AD86-C6F74377571F}"/>
                  </a:ext>
                </a:extLst>
              </p:cNvPr>
              <p:cNvSpPr txBox="1">
                <a:spLocks noRot="1" noChangeAspect="1" noMove="1" noResize="1" noEditPoints="1" noAdjustHandles="1" noChangeArrowheads="1" noChangeShapeType="1" noTextEdit="1"/>
              </p:cNvSpPr>
              <p:nvPr/>
            </p:nvSpPr>
            <p:spPr>
              <a:xfrm>
                <a:off x="6746666" y="18630463"/>
                <a:ext cx="543895" cy="64167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05" name="TextBox 4804">
                <a:extLst>
                  <a:ext uri="{FF2B5EF4-FFF2-40B4-BE49-F238E27FC236}">
                    <a16:creationId xmlns:a16="http://schemas.microsoft.com/office/drawing/2014/main" id="{27212F59-8270-F48B-A3FB-02FBCF5DF313}"/>
                  </a:ext>
                </a:extLst>
              </p:cNvPr>
              <p:cNvSpPr txBox="1"/>
              <p:nvPr/>
            </p:nvSpPr>
            <p:spPr>
              <a:xfrm>
                <a:off x="9445083" y="18836440"/>
                <a:ext cx="514583" cy="70246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𝒇</m:t>
                          </m:r>
                        </m:sub>
                      </m:sSub>
                    </m:oMath>
                  </m:oMathPara>
                </a14:m>
                <a:endParaRPr lang="zh-CN" altLang="en-US" sz="3600" b="1" dirty="0" err="1">
                  <a:latin typeface="+mn-lt"/>
                </a:endParaRPr>
              </a:p>
            </p:txBody>
          </p:sp>
        </mc:Choice>
        <mc:Fallback xmlns="">
          <p:sp>
            <p:nvSpPr>
              <p:cNvPr id="4805" name="TextBox 4804">
                <a:extLst>
                  <a:ext uri="{FF2B5EF4-FFF2-40B4-BE49-F238E27FC236}">
                    <a16:creationId xmlns:a16="http://schemas.microsoft.com/office/drawing/2014/main" id="{27212F59-8270-F48B-A3FB-02FBCF5DF313}"/>
                  </a:ext>
                </a:extLst>
              </p:cNvPr>
              <p:cNvSpPr txBox="1">
                <a:spLocks noRot="1" noChangeAspect="1" noMove="1" noResize="1" noEditPoints="1" noAdjustHandles="1" noChangeArrowheads="1" noChangeShapeType="1" noTextEdit="1"/>
              </p:cNvSpPr>
              <p:nvPr/>
            </p:nvSpPr>
            <p:spPr>
              <a:xfrm>
                <a:off x="9445083" y="18836440"/>
                <a:ext cx="514583" cy="702460"/>
              </a:xfrm>
              <a:prstGeom prst="rect">
                <a:avLst/>
              </a:prstGeom>
              <a:blipFill>
                <a:blip r:embed="rId35"/>
                <a:stretch>
                  <a:fillRect/>
                </a:stretch>
              </a:blipFill>
            </p:spPr>
            <p:txBody>
              <a:bodyPr/>
              <a:lstStyle/>
              <a:p>
                <a:r>
                  <a:rPr lang="zh-CN" altLang="en-US">
                    <a:noFill/>
                  </a:rPr>
                  <a:t> </a:t>
                </a:r>
              </a:p>
            </p:txBody>
          </p:sp>
        </mc:Fallback>
      </mc:AlternateContent>
      <p:sp>
        <p:nvSpPr>
          <p:cNvPr id="4813" name="TextBox 4812">
            <a:extLst>
              <a:ext uri="{FF2B5EF4-FFF2-40B4-BE49-F238E27FC236}">
                <a16:creationId xmlns:a16="http://schemas.microsoft.com/office/drawing/2014/main" id="{E4D8C121-8F91-E682-973A-8AC6EAED20E0}"/>
              </a:ext>
            </a:extLst>
          </p:cNvPr>
          <p:cNvSpPr txBox="1"/>
          <p:nvPr/>
        </p:nvSpPr>
        <p:spPr>
          <a:xfrm>
            <a:off x="1933144" y="17549683"/>
            <a:ext cx="2648671" cy="605133"/>
          </a:xfrm>
          <a:prstGeom prst="rect">
            <a:avLst/>
          </a:prstGeom>
          <a:noFill/>
        </p:spPr>
        <p:txBody>
          <a:bodyPr wrap="none" lIns="0" tIns="0" rIns="0" bIns="0" rtlCol="0">
            <a:spAutoFit/>
          </a:bodyPr>
          <a:lstStyle/>
          <a:p>
            <a:pPr algn="ctr">
              <a:lnSpc>
                <a:spcPct val="114000"/>
              </a:lnSpc>
            </a:pPr>
            <a:r>
              <a:rPr lang="en-US" altLang="zh-CN" sz="3600" dirty="0">
                <a:latin typeface="+mn-lt"/>
              </a:rPr>
              <a:t>Camera Poses</a:t>
            </a:r>
            <a:endParaRPr lang="zh-CN" altLang="en-US" sz="3600" dirty="0" err="1">
              <a:latin typeface="+mn-lt"/>
            </a:endParaRPr>
          </a:p>
        </p:txBody>
      </p:sp>
      <p:pic>
        <p:nvPicPr>
          <p:cNvPr id="4814" name="Graphic 4813">
            <a:extLst>
              <a:ext uri="{FF2B5EF4-FFF2-40B4-BE49-F238E27FC236}">
                <a16:creationId xmlns:a16="http://schemas.microsoft.com/office/drawing/2014/main" id="{F56F1015-3E2C-F661-BC9E-4FD9D27E269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383" y="16774297"/>
            <a:ext cx="3486808" cy="598483"/>
          </a:xfrm>
          <a:prstGeom prst="rect">
            <a:avLst/>
          </a:prstGeom>
        </p:spPr>
      </p:pic>
      <p:pic>
        <p:nvPicPr>
          <p:cNvPr id="4811" name="Graphic 4810">
            <a:extLst>
              <a:ext uri="{FF2B5EF4-FFF2-40B4-BE49-F238E27FC236}">
                <a16:creationId xmlns:a16="http://schemas.microsoft.com/office/drawing/2014/main" id="{89E91622-22CC-4DB9-F6C4-E7F19C7EB0A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460489" y="18640334"/>
            <a:ext cx="1787868" cy="652715"/>
          </a:xfrm>
          <a:prstGeom prst="rect">
            <a:avLst/>
          </a:prstGeom>
        </p:spPr>
      </p:pic>
      <p:sp>
        <p:nvSpPr>
          <p:cNvPr id="4812" name="TextBox 4811">
            <a:extLst>
              <a:ext uri="{FF2B5EF4-FFF2-40B4-BE49-F238E27FC236}">
                <a16:creationId xmlns:a16="http://schemas.microsoft.com/office/drawing/2014/main" id="{BD9FCDE9-A1AC-E3CD-DA6C-1281DA5F1E4A}"/>
              </a:ext>
            </a:extLst>
          </p:cNvPr>
          <p:cNvSpPr txBox="1"/>
          <p:nvPr/>
        </p:nvSpPr>
        <p:spPr>
          <a:xfrm>
            <a:off x="2281713" y="19365549"/>
            <a:ext cx="2039497" cy="605133"/>
          </a:xfrm>
          <a:prstGeom prst="rect">
            <a:avLst/>
          </a:prstGeom>
          <a:noFill/>
        </p:spPr>
        <p:txBody>
          <a:bodyPr wrap="none" lIns="0" tIns="0" rIns="0" bIns="0" rtlCol="0">
            <a:spAutoFit/>
          </a:bodyPr>
          <a:lstStyle/>
          <a:p>
            <a:pPr algn="ctr">
              <a:lnSpc>
                <a:spcPct val="114000"/>
              </a:lnSpc>
            </a:pPr>
            <a:r>
              <a:rPr lang="en-US" altLang="zh-CN" sz="3600" dirty="0">
                <a:latin typeface="+mn-lt"/>
              </a:rPr>
              <a:t>Time steps</a:t>
            </a:r>
            <a:endParaRPr lang="zh-CN" altLang="en-US" sz="3600" dirty="0" err="1">
              <a:latin typeface="+mn-lt"/>
            </a:endParaRPr>
          </a:p>
        </p:txBody>
      </p:sp>
      <p:cxnSp>
        <p:nvCxnSpPr>
          <p:cNvPr id="4808" name="Connector: Elbow 4807">
            <a:extLst>
              <a:ext uri="{FF2B5EF4-FFF2-40B4-BE49-F238E27FC236}">
                <a16:creationId xmlns:a16="http://schemas.microsoft.com/office/drawing/2014/main" id="{798341B6-1911-8670-F34C-561FAF2019CB}"/>
              </a:ext>
            </a:extLst>
          </p:cNvPr>
          <p:cNvCxnSpPr>
            <a:stCxn id="4975" idx="0"/>
            <a:endCxn id="4917" idx="1"/>
          </p:cNvCxnSpPr>
          <p:nvPr/>
        </p:nvCxnSpPr>
        <p:spPr>
          <a:xfrm rot="5400000" flipH="1" flipV="1">
            <a:off x="11424984" y="7335185"/>
            <a:ext cx="1182438" cy="5503392"/>
          </a:xfrm>
          <a:prstGeom prst="bentConnector2">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09" name="TextBox 4808">
                <a:extLst>
                  <a:ext uri="{FF2B5EF4-FFF2-40B4-BE49-F238E27FC236}">
                    <a16:creationId xmlns:a16="http://schemas.microsoft.com/office/drawing/2014/main" id="{0F391189-2331-CE6B-3BBF-68D6DC9F0B7C}"/>
                  </a:ext>
                </a:extLst>
              </p:cNvPr>
              <p:cNvSpPr txBox="1"/>
              <p:nvPr/>
            </p:nvSpPr>
            <p:spPr>
              <a:xfrm>
                <a:off x="21791587" y="18667248"/>
                <a:ext cx="594906"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 </m:t>
                          </m:r>
                        </m:e>
                        <m:sub>
                          <m:r>
                            <a:rPr lang="en-US" altLang="zh-CN" sz="3600" i="1">
                              <a:latin typeface="Cambria Math" panose="02040503050406030204" pitchFamily="18" charset="0"/>
                            </a:rPr>
                            <m:t>𝑔𝑡</m:t>
                          </m:r>
                        </m:sub>
                      </m:sSub>
                    </m:oMath>
                  </m:oMathPara>
                </a14:m>
                <a:endParaRPr lang="zh-CN" altLang="en-US" sz="3600" dirty="0" err="1">
                  <a:latin typeface="+mn-lt"/>
                </a:endParaRPr>
              </a:p>
            </p:txBody>
          </p:sp>
        </mc:Choice>
        <mc:Fallback xmlns="">
          <p:sp>
            <p:nvSpPr>
              <p:cNvPr id="4809" name="TextBox 4808">
                <a:extLst>
                  <a:ext uri="{FF2B5EF4-FFF2-40B4-BE49-F238E27FC236}">
                    <a16:creationId xmlns:a16="http://schemas.microsoft.com/office/drawing/2014/main" id="{0F391189-2331-CE6B-3BBF-68D6DC9F0B7C}"/>
                  </a:ext>
                </a:extLst>
              </p:cNvPr>
              <p:cNvSpPr txBox="1">
                <a:spLocks noRot="1" noChangeAspect="1" noMove="1" noResize="1" noEditPoints="1" noAdjustHandles="1" noChangeArrowheads="1" noChangeShapeType="1" noTextEdit="1"/>
              </p:cNvSpPr>
              <p:nvPr/>
            </p:nvSpPr>
            <p:spPr>
              <a:xfrm>
                <a:off x="21791587" y="18667248"/>
                <a:ext cx="594906" cy="693861"/>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0" name="TextBox 4809">
                <a:extLst>
                  <a:ext uri="{FF2B5EF4-FFF2-40B4-BE49-F238E27FC236}">
                    <a16:creationId xmlns:a16="http://schemas.microsoft.com/office/drawing/2014/main" id="{BE1DB2A2-E106-6041-F7CF-16F24A714CB1}"/>
                  </a:ext>
                </a:extLst>
              </p:cNvPr>
              <p:cNvSpPr txBox="1"/>
              <p:nvPr/>
            </p:nvSpPr>
            <p:spPr>
              <a:xfrm>
                <a:off x="27040126" y="18671648"/>
                <a:ext cx="594906"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 </m:t>
                          </m:r>
                        </m:e>
                        <m:sub>
                          <m:r>
                            <a:rPr lang="en-US" altLang="zh-CN" sz="3600" i="1">
                              <a:latin typeface="Cambria Math" panose="02040503050406030204" pitchFamily="18" charset="0"/>
                            </a:rPr>
                            <m:t>𝑔𝑡</m:t>
                          </m:r>
                        </m:sub>
                      </m:sSub>
                    </m:oMath>
                  </m:oMathPara>
                </a14:m>
                <a:endParaRPr lang="zh-CN" altLang="en-US" sz="3600" dirty="0" err="1">
                  <a:latin typeface="+mn-lt"/>
                </a:endParaRPr>
              </a:p>
            </p:txBody>
          </p:sp>
        </mc:Choice>
        <mc:Fallback xmlns="">
          <p:sp>
            <p:nvSpPr>
              <p:cNvPr id="4810" name="TextBox 4809">
                <a:extLst>
                  <a:ext uri="{FF2B5EF4-FFF2-40B4-BE49-F238E27FC236}">
                    <a16:creationId xmlns:a16="http://schemas.microsoft.com/office/drawing/2014/main" id="{BE1DB2A2-E106-6041-F7CF-16F24A714CB1}"/>
                  </a:ext>
                </a:extLst>
              </p:cNvPr>
              <p:cNvSpPr txBox="1">
                <a:spLocks noRot="1" noChangeAspect="1" noMove="1" noResize="1" noEditPoints="1" noAdjustHandles="1" noChangeArrowheads="1" noChangeShapeType="1" noTextEdit="1"/>
              </p:cNvSpPr>
              <p:nvPr/>
            </p:nvSpPr>
            <p:spPr>
              <a:xfrm>
                <a:off x="27040126" y="18671648"/>
                <a:ext cx="594906" cy="693861"/>
              </a:xfrm>
              <a:prstGeom prst="rect">
                <a:avLst/>
              </a:prstGeom>
              <a:blipFill>
                <a:blip r:embed="rId41"/>
                <a:stretch>
                  <a:fillRect/>
                </a:stretch>
              </a:blipFill>
            </p:spPr>
            <p:txBody>
              <a:bodyPr/>
              <a:lstStyle/>
              <a:p>
                <a:r>
                  <a:rPr lang="zh-CN" altLang="en-US">
                    <a:noFill/>
                  </a:rPr>
                  <a:t> </a:t>
                </a:r>
              </a:p>
            </p:txBody>
          </p:sp>
        </mc:Fallback>
      </mc:AlternateContent>
      <p:cxnSp>
        <p:nvCxnSpPr>
          <p:cNvPr id="4765" name="Connector: Elbow 4764">
            <a:extLst>
              <a:ext uri="{FF2B5EF4-FFF2-40B4-BE49-F238E27FC236}">
                <a16:creationId xmlns:a16="http://schemas.microsoft.com/office/drawing/2014/main" id="{86AE55B5-C86D-D7F2-3AFB-BD25954BC51C}"/>
              </a:ext>
            </a:extLst>
          </p:cNvPr>
          <p:cNvCxnSpPr>
            <a:cxnSpLocks/>
          </p:cNvCxnSpPr>
          <p:nvPr/>
        </p:nvCxnSpPr>
        <p:spPr>
          <a:xfrm rot="5400000">
            <a:off x="3107825" y="15552609"/>
            <a:ext cx="3900906" cy="819564"/>
          </a:xfrm>
          <a:prstGeom prst="bentConnector3">
            <a:avLst>
              <a:gd name="adj1" fmla="val 10001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66" name="Rectangle 4765">
            <a:extLst>
              <a:ext uri="{FF2B5EF4-FFF2-40B4-BE49-F238E27FC236}">
                <a16:creationId xmlns:a16="http://schemas.microsoft.com/office/drawing/2014/main" id="{73815000-52BF-B32F-189C-2BEE8FF9AB60}"/>
              </a:ext>
            </a:extLst>
          </p:cNvPr>
          <p:cNvSpPr/>
          <p:nvPr/>
        </p:nvSpPr>
        <p:spPr>
          <a:xfrm>
            <a:off x="8001482" y="18928097"/>
            <a:ext cx="859115" cy="880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767" name="Connector: Elbow 4766">
            <a:extLst>
              <a:ext uri="{FF2B5EF4-FFF2-40B4-BE49-F238E27FC236}">
                <a16:creationId xmlns:a16="http://schemas.microsoft.com/office/drawing/2014/main" id="{36084AD2-E930-1A3D-9F5A-31C3DD8377F4}"/>
              </a:ext>
            </a:extLst>
          </p:cNvPr>
          <p:cNvCxnSpPr>
            <a:cxnSpLocks/>
          </p:cNvCxnSpPr>
          <p:nvPr/>
        </p:nvCxnSpPr>
        <p:spPr>
          <a:xfrm rot="5400000">
            <a:off x="4004891" y="18244759"/>
            <a:ext cx="1794935" cy="1131123"/>
          </a:xfrm>
          <a:prstGeom prst="bentConnector3">
            <a:avLst>
              <a:gd name="adj1" fmla="val 9943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759" name="Graphic 4758">
            <a:extLst>
              <a:ext uri="{FF2B5EF4-FFF2-40B4-BE49-F238E27FC236}">
                <a16:creationId xmlns:a16="http://schemas.microsoft.com/office/drawing/2014/main" id="{23A8512A-43C2-B4BE-EC04-BEC3FBB5AC7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286754" y="11044739"/>
            <a:ext cx="3101507" cy="643709"/>
          </a:xfrm>
          <a:prstGeom prst="rect">
            <a:avLst/>
          </a:prstGeom>
        </p:spPr>
      </p:pic>
      <p:pic>
        <p:nvPicPr>
          <p:cNvPr id="4760" name="Graphic 4759">
            <a:extLst>
              <a:ext uri="{FF2B5EF4-FFF2-40B4-BE49-F238E27FC236}">
                <a16:creationId xmlns:a16="http://schemas.microsoft.com/office/drawing/2014/main" id="{9294EB98-9F16-9B7A-9911-2FC4D1B439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1175991" y="11287594"/>
            <a:ext cx="990920" cy="457349"/>
          </a:xfrm>
          <a:prstGeom prst="rect">
            <a:avLst/>
          </a:prstGeom>
        </p:spPr>
      </p:pic>
      <p:pic>
        <p:nvPicPr>
          <p:cNvPr id="4761" name="Graphic 4760">
            <a:extLst>
              <a:ext uri="{FF2B5EF4-FFF2-40B4-BE49-F238E27FC236}">
                <a16:creationId xmlns:a16="http://schemas.microsoft.com/office/drawing/2014/main" id="{A473FB23-2AFE-2EFF-3D8B-7A54FDEE4F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1183219" y="9158524"/>
            <a:ext cx="983692" cy="465961"/>
          </a:xfrm>
          <a:prstGeom prst="rect">
            <a:avLst/>
          </a:prstGeom>
        </p:spPr>
      </p:pic>
      <p:cxnSp>
        <p:nvCxnSpPr>
          <p:cNvPr id="4762" name="Connector: Elbow 4761">
            <a:extLst>
              <a:ext uri="{FF2B5EF4-FFF2-40B4-BE49-F238E27FC236}">
                <a16:creationId xmlns:a16="http://schemas.microsoft.com/office/drawing/2014/main" id="{AAD0BE9F-B950-A223-FD05-8E48A5F1EC54}"/>
              </a:ext>
            </a:extLst>
          </p:cNvPr>
          <p:cNvCxnSpPr/>
          <p:nvPr/>
        </p:nvCxnSpPr>
        <p:spPr>
          <a:xfrm rot="16200000" flipH="1">
            <a:off x="21857975" y="9803696"/>
            <a:ext cx="1396429" cy="476671"/>
          </a:xfrm>
          <a:prstGeom prst="bentConnector3">
            <a:avLst>
              <a:gd name="adj1" fmla="val 877"/>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763" name="Connector: Elbow 4762">
            <a:extLst>
              <a:ext uri="{FF2B5EF4-FFF2-40B4-BE49-F238E27FC236}">
                <a16:creationId xmlns:a16="http://schemas.microsoft.com/office/drawing/2014/main" id="{0F16941F-7BE0-A658-F3B1-AACDD6FC6000}"/>
              </a:ext>
            </a:extLst>
          </p:cNvPr>
          <p:cNvCxnSpPr>
            <a:cxnSpLocks/>
          </p:cNvCxnSpPr>
          <p:nvPr/>
        </p:nvCxnSpPr>
        <p:spPr>
          <a:xfrm rot="5400000" flipH="1" flipV="1">
            <a:off x="22175293" y="10891860"/>
            <a:ext cx="801646" cy="436820"/>
          </a:xfrm>
          <a:prstGeom prst="bentConnector3">
            <a:avLst>
              <a:gd name="adj1" fmla="val -243"/>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4744" name="Graphic 4743">
            <a:extLst>
              <a:ext uri="{FF2B5EF4-FFF2-40B4-BE49-F238E27FC236}">
                <a16:creationId xmlns:a16="http://schemas.microsoft.com/office/drawing/2014/main" id="{ED3E8E04-F66E-7C2B-FB49-EBA222E0D70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994594" y="15881334"/>
            <a:ext cx="1128629" cy="483698"/>
          </a:xfrm>
          <a:prstGeom prst="rect">
            <a:avLst/>
          </a:prstGeom>
        </p:spPr>
      </p:pic>
      <p:pic>
        <p:nvPicPr>
          <p:cNvPr id="4745" name="Graphic 4744">
            <a:extLst>
              <a:ext uri="{FF2B5EF4-FFF2-40B4-BE49-F238E27FC236}">
                <a16:creationId xmlns:a16="http://schemas.microsoft.com/office/drawing/2014/main" id="{60BF11AD-6855-7EE9-62D0-9973551EC1B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5084043" y="11423562"/>
            <a:ext cx="1128629" cy="483698"/>
          </a:xfrm>
          <a:prstGeom prst="rect">
            <a:avLst/>
          </a:prstGeom>
        </p:spPr>
      </p:pic>
      <p:pic>
        <p:nvPicPr>
          <p:cNvPr id="4746" name="Graphic 4745">
            <a:extLst>
              <a:ext uri="{FF2B5EF4-FFF2-40B4-BE49-F238E27FC236}">
                <a16:creationId xmlns:a16="http://schemas.microsoft.com/office/drawing/2014/main" id="{B59F8008-C893-15EF-B091-23C9A93E04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5950185" y="14294282"/>
            <a:ext cx="1699188" cy="692262"/>
          </a:xfrm>
          <a:prstGeom prst="rect">
            <a:avLst/>
          </a:prstGeom>
        </p:spPr>
      </p:pic>
      <p:pic>
        <p:nvPicPr>
          <p:cNvPr id="4747" name="Graphic 4746">
            <a:extLst>
              <a:ext uri="{FF2B5EF4-FFF2-40B4-BE49-F238E27FC236}">
                <a16:creationId xmlns:a16="http://schemas.microsoft.com/office/drawing/2014/main" id="{9D87540A-E34F-4B1B-2F6A-E1AE021B271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25910486" y="15175973"/>
            <a:ext cx="1730654" cy="692262"/>
          </a:xfrm>
          <a:prstGeom prst="rect">
            <a:avLst/>
          </a:prstGeom>
        </p:spPr>
      </p:pic>
      <p:pic>
        <p:nvPicPr>
          <p:cNvPr id="4748" name="Graphic 4747">
            <a:extLst>
              <a:ext uri="{FF2B5EF4-FFF2-40B4-BE49-F238E27FC236}">
                <a16:creationId xmlns:a16="http://schemas.microsoft.com/office/drawing/2014/main" id="{0CE28470-1698-76A3-FE8E-74D9C7063A27}"/>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6301786" y="11398835"/>
            <a:ext cx="1323011" cy="424362"/>
          </a:xfrm>
          <a:prstGeom prst="rect">
            <a:avLst/>
          </a:prstGeom>
        </p:spPr>
      </p:pic>
      <p:pic>
        <p:nvPicPr>
          <p:cNvPr id="4756" name="Graphic 4755">
            <a:extLst>
              <a:ext uri="{FF2B5EF4-FFF2-40B4-BE49-F238E27FC236}">
                <a16:creationId xmlns:a16="http://schemas.microsoft.com/office/drawing/2014/main" id="{585B21AC-F308-A2B4-D5C7-D76771AF1AA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211478" y="13633500"/>
            <a:ext cx="1145454" cy="324185"/>
          </a:xfrm>
          <a:prstGeom prst="rect">
            <a:avLst/>
          </a:prstGeom>
        </p:spPr>
      </p:pic>
      <p:sp>
        <p:nvSpPr>
          <p:cNvPr id="4757" name="TextBox 4756">
            <a:extLst>
              <a:ext uri="{FF2B5EF4-FFF2-40B4-BE49-F238E27FC236}">
                <a16:creationId xmlns:a16="http://schemas.microsoft.com/office/drawing/2014/main" id="{5F504014-BC02-53B1-7562-59D1B5F0FABC}"/>
              </a:ext>
            </a:extLst>
          </p:cNvPr>
          <p:cNvSpPr txBox="1"/>
          <p:nvPr/>
        </p:nvSpPr>
        <p:spPr>
          <a:xfrm>
            <a:off x="6810924" y="13406334"/>
            <a:ext cx="2308351" cy="605133"/>
          </a:xfrm>
          <a:prstGeom prst="rect">
            <a:avLst/>
          </a:prstGeom>
          <a:noFill/>
        </p:spPr>
        <p:txBody>
          <a:bodyPr wrap="none" lIns="0" tIns="0" rIns="0" bIns="0" rtlCol="0">
            <a:spAutoFit/>
          </a:bodyPr>
          <a:lstStyle/>
          <a:p>
            <a:pPr algn="ctr">
              <a:lnSpc>
                <a:spcPct val="114000"/>
              </a:lnSpc>
            </a:pPr>
            <a:r>
              <a:rPr lang="en-US" altLang="zh-CN" sz="3600" dirty="0">
                <a:latin typeface="+mn-lt"/>
              </a:rPr>
              <a:t>At timestep </a:t>
            </a:r>
            <a:endParaRPr lang="zh-CN" altLang="en-US" sz="3600" dirty="0" err="1">
              <a:latin typeface="+mn-lt"/>
            </a:endParaRPr>
          </a:p>
        </p:txBody>
      </p:sp>
      <p:sp>
        <p:nvSpPr>
          <p:cNvPr id="4754" name="TextBox 4753">
            <a:extLst>
              <a:ext uri="{FF2B5EF4-FFF2-40B4-BE49-F238E27FC236}">
                <a16:creationId xmlns:a16="http://schemas.microsoft.com/office/drawing/2014/main" id="{8115A76C-40B4-7F87-91F2-7289C5EF40EF}"/>
              </a:ext>
            </a:extLst>
          </p:cNvPr>
          <p:cNvSpPr txBox="1"/>
          <p:nvPr/>
        </p:nvSpPr>
        <p:spPr>
          <a:xfrm>
            <a:off x="15608375" y="13390642"/>
            <a:ext cx="2308351" cy="605133"/>
          </a:xfrm>
          <a:prstGeom prst="rect">
            <a:avLst/>
          </a:prstGeom>
          <a:noFill/>
        </p:spPr>
        <p:txBody>
          <a:bodyPr wrap="none" lIns="0" tIns="0" rIns="0" bIns="0" rtlCol="0">
            <a:spAutoFit/>
          </a:bodyPr>
          <a:lstStyle/>
          <a:p>
            <a:pPr algn="ctr">
              <a:lnSpc>
                <a:spcPct val="114000"/>
              </a:lnSpc>
            </a:pPr>
            <a:r>
              <a:rPr lang="en-US" altLang="zh-CN" sz="3600" dirty="0">
                <a:latin typeface="+mn-lt"/>
              </a:rPr>
              <a:t>At timestep </a:t>
            </a:r>
            <a:endParaRPr lang="zh-CN" altLang="en-US" sz="3600" dirty="0" err="1">
              <a:latin typeface="+mn-lt"/>
            </a:endParaRPr>
          </a:p>
        </p:txBody>
      </p:sp>
      <p:pic>
        <p:nvPicPr>
          <p:cNvPr id="4755" name="Graphic 4754">
            <a:extLst>
              <a:ext uri="{FF2B5EF4-FFF2-40B4-BE49-F238E27FC236}">
                <a16:creationId xmlns:a16="http://schemas.microsoft.com/office/drawing/2014/main" id="{7AE07077-696D-6B56-1E3C-A2C431DB49A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7935263" y="13593943"/>
            <a:ext cx="1271997" cy="346910"/>
          </a:xfrm>
          <a:prstGeom prst="rect">
            <a:avLst/>
          </a:prstGeom>
        </p:spPr>
      </p:pic>
      <p:sp>
        <p:nvSpPr>
          <p:cNvPr id="4751" name="TextBox 4750">
            <a:extLst>
              <a:ext uri="{FF2B5EF4-FFF2-40B4-BE49-F238E27FC236}">
                <a16:creationId xmlns:a16="http://schemas.microsoft.com/office/drawing/2014/main" id="{648778DF-0852-423B-4F68-8039C5054B62}"/>
              </a:ext>
            </a:extLst>
          </p:cNvPr>
          <p:cNvSpPr txBox="1"/>
          <p:nvPr/>
        </p:nvSpPr>
        <p:spPr>
          <a:xfrm>
            <a:off x="15863743" y="16649068"/>
            <a:ext cx="3137258" cy="605133"/>
          </a:xfrm>
          <a:prstGeom prst="rect">
            <a:avLst/>
          </a:prstGeom>
          <a:noFill/>
        </p:spPr>
        <p:txBody>
          <a:bodyPr wrap="none" lIns="0" tIns="0" rIns="0" bIns="0" rtlCol="0">
            <a:spAutoFit/>
          </a:bodyPr>
          <a:lstStyle/>
          <a:p>
            <a:pPr algn="ctr">
              <a:lnSpc>
                <a:spcPct val="114000"/>
              </a:lnSpc>
            </a:pPr>
            <a:r>
              <a:rPr lang="en-US" altLang="zh-CN" sz="3600" b="1" dirty="0">
                <a:latin typeface="+mn-lt"/>
              </a:rPr>
              <a:t>Canonical Space</a:t>
            </a:r>
            <a:endParaRPr lang="zh-CN" altLang="en-US" sz="3600" b="1" dirty="0" err="1">
              <a:latin typeface="+mn-lt"/>
            </a:endParaRPr>
          </a:p>
        </p:txBody>
      </p:sp>
      <p:sp>
        <p:nvSpPr>
          <p:cNvPr id="4752" name="TextBox 4751">
            <a:extLst>
              <a:ext uri="{FF2B5EF4-FFF2-40B4-BE49-F238E27FC236}">
                <a16:creationId xmlns:a16="http://schemas.microsoft.com/office/drawing/2014/main" id="{293B5055-EBA0-BB11-65F4-EC7ADAA1CC1E}"/>
              </a:ext>
            </a:extLst>
          </p:cNvPr>
          <p:cNvSpPr txBox="1"/>
          <p:nvPr/>
        </p:nvSpPr>
        <p:spPr>
          <a:xfrm>
            <a:off x="6408378" y="16681988"/>
            <a:ext cx="3202728" cy="605133"/>
          </a:xfrm>
          <a:prstGeom prst="rect">
            <a:avLst/>
          </a:prstGeom>
          <a:noFill/>
        </p:spPr>
        <p:txBody>
          <a:bodyPr wrap="none" lIns="0" tIns="0" rIns="0" bIns="0" rtlCol="0">
            <a:spAutoFit/>
          </a:bodyPr>
          <a:lstStyle/>
          <a:p>
            <a:pPr algn="ctr">
              <a:lnSpc>
                <a:spcPct val="114000"/>
              </a:lnSpc>
            </a:pPr>
            <a:r>
              <a:rPr lang="en-US" altLang="zh-CN" sz="3600" b="1" dirty="0">
                <a:latin typeface="+mn-lt"/>
              </a:rPr>
              <a:t>Deformed Space</a:t>
            </a:r>
            <a:endParaRPr lang="zh-CN" altLang="en-US" sz="3600" b="1" dirty="0" err="1">
              <a:latin typeface="+mn-lt"/>
            </a:endParaRPr>
          </a:p>
        </p:txBody>
      </p:sp>
      <p:pic>
        <p:nvPicPr>
          <p:cNvPr id="4753" name="Graphic 4752">
            <a:extLst>
              <a:ext uri="{FF2B5EF4-FFF2-40B4-BE49-F238E27FC236}">
                <a16:creationId xmlns:a16="http://schemas.microsoft.com/office/drawing/2014/main" id="{002A8041-71F5-9D8F-02C1-CB7E88440F0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5453451" y="15835133"/>
            <a:ext cx="1128629" cy="483698"/>
          </a:xfrm>
          <a:prstGeom prst="rect">
            <a:avLst/>
          </a:prstGeom>
        </p:spPr>
      </p:pic>
      <p:pic>
        <p:nvPicPr>
          <p:cNvPr id="4739" name="Graphic 4738">
            <a:extLst>
              <a:ext uri="{FF2B5EF4-FFF2-40B4-BE49-F238E27FC236}">
                <a16:creationId xmlns:a16="http://schemas.microsoft.com/office/drawing/2014/main" id="{CBA9C28B-BF36-0785-E32C-8C7F605F4E7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923106" y="20094229"/>
            <a:ext cx="1128629" cy="483698"/>
          </a:xfrm>
          <a:prstGeom prst="rect">
            <a:avLst/>
          </a:prstGeom>
        </p:spPr>
      </p:pic>
      <p:pic>
        <p:nvPicPr>
          <p:cNvPr id="4740" name="Graphic 4739">
            <a:extLst>
              <a:ext uri="{FF2B5EF4-FFF2-40B4-BE49-F238E27FC236}">
                <a16:creationId xmlns:a16="http://schemas.microsoft.com/office/drawing/2014/main" id="{97CCA545-81C7-4442-2F2C-5A4E9B4B3593}"/>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3167071" y="17688567"/>
            <a:ext cx="3693383" cy="1546067"/>
          </a:xfrm>
          <a:prstGeom prst="rect">
            <a:avLst/>
          </a:prstGeom>
        </p:spPr>
      </p:pic>
      <p:pic>
        <p:nvPicPr>
          <p:cNvPr id="4741" name="Graphic 4740">
            <a:extLst>
              <a:ext uri="{FF2B5EF4-FFF2-40B4-BE49-F238E27FC236}">
                <a16:creationId xmlns:a16="http://schemas.microsoft.com/office/drawing/2014/main" id="{1C29E6BF-A952-585C-DDA6-D2EE8ADCBD06}"/>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3127320" y="19343055"/>
            <a:ext cx="3693383" cy="1546067"/>
          </a:xfrm>
          <a:prstGeom prst="rect">
            <a:avLst/>
          </a:prstGeom>
        </p:spPr>
      </p:pic>
      <p:pic>
        <p:nvPicPr>
          <p:cNvPr id="4742" name="Graphic 4741">
            <a:extLst>
              <a:ext uri="{FF2B5EF4-FFF2-40B4-BE49-F238E27FC236}">
                <a16:creationId xmlns:a16="http://schemas.microsoft.com/office/drawing/2014/main" id="{1422C76F-3512-3F70-8A86-49715D37F92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071613" y="20080658"/>
            <a:ext cx="1323011" cy="424362"/>
          </a:xfrm>
          <a:prstGeom prst="rect">
            <a:avLst/>
          </a:prstGeom>
        </p:spPr>
      </p:pic>
      <mc:AlternateContent xmlns:mc="http://schemas.openxmlformats.org/markup-compatibility/2006" xmlns:a14="http://schemas.microsoft.com/office/drawing/2010/main">
        <mc:Choice Requires="a14">
          <p:sp>
            <p:nvSpPr>
              <p:cNvPr id="4737" name="TextBox 4736">
                <a:extLst>
                  <a:ext uri="{FF2B5EF4-FFF2-40B4-BE49-F238E27FC236}">
                    <a16:creationId xmlns:a16="http://schemas.microsoft.com/office/drawing/2014/main" id="{D0A50450-7748-4A99-7A67-DC804BE252CA}"/>
                  </a:ext>
                </a:extLst>
              </p:cNvPr>
              <p:cNvSpPr txBox="1"/>
              <p:nvPr/>
            </p:nvSpPr>
            <p:spPr>
              <a:xfrm>
                <a:off x="9306254" y="8743616"/>
                <a:ext cx="847539"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𝐶</m:t>
                          </m:r>
                        </m:e>
                        <m:sub>
                          <m:r>
                            <a:rPr lang="en-US" altLang="zh-CN" sz="3600" i="1" dirty="0">
                              <a:latin typeface="Cambria Math" panose="02040503050406030204" pitchFamily="18" charset="0"/>
                            </a:rPr>
                            <m:t>𝑔𝑡</m:t>
                          </m:r>
                        </m:sub>
                      </m:sSub>
                      <m:r>
                        <a:rPr lang="en-US" altLang="zh-CN" sz="3600" i="1">
                          <a:latin typeface="Cambria Math" panose="02040503050406030204" pitchFamily="18" charset="0"/>
                        </a:rPr>
                        <m:t> </m:t>
                      </m:r>
                    </m:oMath>
                  </m:oMathPara>
                </a14:m>
                <a:endParaRPr lang="zh-CN" altLang="en-US" sz="3600" dirty="0" err="1">
                  <a:latin typeface="+mn-lt"/>
                </a:endParaRPr>
              </a:p>
            </p:txBody>
          </p:sp>
        </mc:Choice>
        <mc:Fallback xmlns="">
          <p:sp>
            <p:nvSpPr>
              <p:cNvPr id="4737" name="TextBox 4736">
                <a:extLst>
                  <a:ext uri="{FF2B5EF4-FFF2-40B4-BE49-F238E27FC236}">
                    <a16:creationId xmlns:a16="http://schemas.microsoft.com/office/drawing/2014/main" id="{D0A50450-7748-4A99-7A67-DC804BE252CA}"/>
                  </a:ext>
                </a:extLst>
              </p:cNvPr>
              <p:cNvSpPr txBox="1">
                <a:spLocks noRot="1" noChangeAspect="1" noMove="1" noResize="1" noEditPoints="1" noAdjustHandles="1" noChangeArrowheads="1" noChangeShapeType="1" noTextEdit="1"/>
              </p:cNvSpPr>
              <p:nvPr/>
            </p:nvSpPr>
            <p:spPr>
              <a:xfrm>
                <a:off x="9306254" y="8743616"/>
                <a:ext cx="847539" cy="693861"/>
              </a:xfrm>
              <a:prstGeom prst="rect">
                <a:avLst/>
              </a:prstGeom>
              <a:blipFill>
                <a:blip r:embed="rId64"/>
                <a:stretch>
                  <a:fillRect/>
                </a:stretch>
              </a:blipFill>
            </p:spPr>
            <p:txBody>
              <a:bodyPr/>
              <a:lstStyle/>
              <a:p>
                <a:r>
                  <a:rPr lang="zh-CN" altLang="en-US">
                    <a:noFill/>
                  </a:rPr>
                  <a:t> </a:t>
                </a:r>
              </a:p>
            </p:txBody>
          </p:sp>
        </mc:Fallback>
      </mc:AlternateContent>
      <p:sp>
        <p:nvSpPr>
          <p:cNvPr id="4989" name="Rectangle 4988">
            <a:extLst>
              <a:ext uri="{FF2B5EF4-FFF2-40B4-BE49-F238E27FC236}">
                <a16:creationId xmlns:a16="http://schemas.microsoft.com/office/drawing/2014/main" id="{386D8C09-412B-EE89-CDDB-44999B9C118C}"/>
              </a:ext>
            </a:extLst>
          </p:cNvPr>
          <p:cNvSpPr/>
          <p:nvPr/>
        </p:nvSpPr>
        <p:spPr>
          <a:xfrm>
            <a:off x="742868" y="8237318"/>
            <a:ext cx="27823112" cy="13047785"/>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61" name="Rectangle 5060">
            <a:extLst>
              <a:ext uri="{FF2B5EF4-FFF2-40B4-BE49-F238E27FC236}">
                <a16:creationId xmlns:a16="http://schemas.microsoft.com/office/drawing/2014/main" id="{1E18C8C5-9A31-68D2-E2B0-7534D139AF70}"/>
              </a:ext>
            </a:extLst>
          </p:cNvPr>
          <p:cNvSpPr/>
          <p:nvPr/>
        </p:nvSpPr>
        <p:spPr>
          <a:xfrm>
            <a:off x="731605" y="7344540"/>
            <a:ext cx="27849074"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Method</a:t>
            </a:r>
            <a:endParaRPr lang="zh-CN" altLang="en-US" b="1" dirty="0">
              <a:solidFill>
                <a:schemeClr val="bg1"/>
              </a:solidFill>
            </a:endParaRPr>
          </a:p>
        </p:txBody>
      </p:sp>
      <p:pic>
        <p:nvPicPr>
          <p:cNvPr id="4997" name="Picture 4996" descr="A picture containing text&#10;&#10;Description automatically generated">
            <a:extLst>
              <a:ext uri="{FF2B5EF4-FFF2-40B4-BE49-F238E27FC236}">
                <a16:creationId xmlns:a16="http://schemas.microsoft.com/office/drawing/2014/main" id="{341101F5-0752-2945-430E-E3384D5D363F}"/>
              </a:ext>
            </a:extLst>
          </p:cNvPr>
          <p:cNvPicPr>
            <a:picLocks noChangeAspect="1"/>
          </p:cNvPicPr>
          <p:nvPr/>
        </p:nvPicPr>
        <p:blipFill rotWithShape="1">
          <a:blip r:embed="rId65"/>
          <a:srcRect l="13120" t="50355" r="56199" b="18659"/>
          <a:stretch/>
        </p:blipFill>
        <p:spPr>
          <a:xfrm>
            <a:off x="31501512" y="5445197"/>
            <a:ext cx="2002922" cy="1480818"/>
          </a:xfrm>
          <a:prstGeom prst="rect">
            <a:avLst/>
          </a:prstGeom>
        </p:spPr>
      </p:pic>
      <p:pic>
        <p:nvPicPr>
          <p:cNvPr id="4998" name="Picture 4997" descr="A picture containing indoor, floor&#10;&#10;Description automatically generated">
            <a:extLst>
              <a:ext uri="{FF2B5EF4-FFF2-40B4-BE49-F238E27FC236}">
                <a16:creationId xmlns:a16="http://schemas.microsoft.com/office/drawing/2014/main" id="{54B21A93-4EDC-FD8E-6F52-945963D926D1}"/>
              </a:ext>
            </a:extLst>
          </p:cNvPr>
          <p:cNvPicPr>
            <a:picLocks noChangeAspect="1"/>
          </p:cNvPicPr>
          <p:nvPr/>
        </p:nvPicPr>
        <p:blipFill>
          <a:blip r:embed="rId66"/>
          <a:stretch>
            <a:fillRect/>
          </a:stretch>
        </p:blipFill>
        <p:spPr>
          <a:xfrm>
            <a:off x="39589385" y="3981939"/>
            <a:ext cx="2006290" cy="1468698"/>
          </a:xfrm>
          <a:prstGeom prst="rect">
            <a:avLst/>
          </a:prstGeom>
        </p:spPr>
      </p:pic>
      <p:pic>
        <p:nvPicPr>
          <p:cNvPr id="4999" name="Picture 4998" descr="A picture containing indoor, person&#10;&#10;Description automatically generated">
            <a:extLst>
              <a:ext uri="{FF2B5EF4-FFF2-40B4-BE49-F238E27FC236}">
                <a16:creationId xmlns:a16="http://schemas.microsoft.com/office/drawing/2014/main" id="{07A25D86-5E3A-7008-DA4F-A6B4FFAAA8F5}"/>
              </a:ext>
            </a:extLst>
          </p:cNvPr>
          <p:cNvPicPr>
            <a:picLocks noChangeAspect="1"/>
          </p:cNvPicPr>
          <p:nvPr/>
        </p:nvPicPr>
        <p:blipFill rotWithShape="1">
          <a:blip r:embed="rId67"/>
          <a:srcRect l="12364" t="50000" r="56588" b="18953"/>
          <a:stretch/>
        </p:blipFill>
        <p:spPr>
          <a:xfrm>
            <a:off x="33509774" y="3981939"/>
            <a:ext cx="2006290" cy="1468698"/>
          </a:xfrm>
          <a:prstGeom prst="rect">
            <a:avLst/>
          </a:prstGeom>
        </p:spPr>
      </p:pic>
      <p:pic>
        <p:nvPicPr>
          <p:cNvPr id="5000" name="Picture 4999" descr="A picture containing person&#10;&#10;Description automatically generated">
            <a:extLst>
              <a:ext uri="{FF2B5EF4-FFF2-40B4-BE49-F238E27FC236}">
                <a16:creationId xmlns:a16="http://schemas.microsoft.com/office/drawing/2014/main" id="{8AD59C95-F28E-B920-279B-136143253DE3}"/>
              </a:ext>
            </a:extLst>
          </p:cNvPr>
          <p:cNvPicPr>
            <a:picLocks noChangeAspect="1"/>
          </p:cNvPicPr>
          <p:nvPr/>
        </p:nvPicPr>
        <p:blipFill rotWithShape="1">
          <a:blip r:embed="rId68"/>
          <a:srcRect l="13068" t="50000" r="55883" b="18953"/>
          <a:stretch/>
        </p:blipFill>
        <p:spPr>
          <a:xfrm>
            <a:off x="35506470" y="3981940"/>
            <a:ext cx="2006284" cy="1468698"/>
          </a:xfrm>
          <a:prstGeom prst="rect">
            <a:avLst/>
          </a:prstGeom>
        </p:spPr>
      </p:pic>
      <p:pic>
        <p:nvPicPr>
          <p:cNvPr id="5001" name="Picture 5000" descr="A picture containing indoor, person, person, standing&#10;&#10;Description automatically generated">
            <a:extLst>
              <a:ext uri="{FF2B5EF4-FFF2-40B4-BE49-F238E27FC236}">
                <a16:creationId xmlns:a16="http://schemas.microsoft.com/office/drawing/2014/main" id="{A15C1C8F-CF93-FC03-F320-67EDCD6E6586}"/>
              </a:ext>
            </a:extLst>
          </p:cNvPr>
          <p:cNvPicPr>
            <a:picLocks noChangeAspect="1"/>
          </p:cNvPicPr>
          <p:nvPr/>
        </p:nvPicPr>
        <p:blipFill rotWithShape="1">
          <a:blip r:embed="rId69"/>
          <a:srcRect l="12365" t="50000" r="56588" b="18953"/>
          <a:stretch/>
        </p:blipFill>
        <p:spPr>
          <a:xfrm>
            <a:off x="31503486" y="3978599"/>
            <a:ext cx="2006289" cy="1468699"/>
          </a:xfrm>
          <a:prstGeom prst="rect">
            <a:avLst/>
          </a:prstGeom>
        </p:spPr>
      </p:pic>
      <p:pic>
        <p:nvPicPr>
          <p:cNvPr id="5002" name="Picture 5001" descr="A couple of men playing video games&#10;&#10;Description automatically generated with low confidence">
            <a:extLst>
              <a:ext uri="{FF2B5EF4-FFF2-40B4-BE49-F238E27FC236}">
                <a16:creationId xmlns:a16="http://schemas.microsoft.com/office/drawing/2014/main" id="{93BD778A-5C0B-CF1E-7383-11825E0FD947}"/>
              </a:ext>
            </a:extLst>
          </p:cNvPr>
          <p:cNvPicPr>
            <a:picLocks noChangeAspect="1"/>
          </p:cNvPicPr>
          <p:nvPr/>
        </p:nvPicPr>
        <p:blipFill rotWithShape="1">
          <a:blip r:embed="rId70"/>
          <a:srcRect l="12364" t="50000" r="56588" b="18953"/>
          <a:stretch/>
        </p:blipFill>
        <p:spPr>
          <a:xfrm>
            <a:off x="29497197" y="3975260"/>
            <a:ext cx="2006293" cy="1468698"/>
          </a:xfrm>
          <a:prstGeom prst="rect">
            <a:avLst/>
          </a:prstGeom>
        </p:spPr>
      </p:pic>
      <p:sp>
        <p:nvSpPr>
          <p:cNvPr id="5003" name="Rectangle 5002">
            <a:extLst>
              <a:ext uri="{FF2B5EF4-FFF2-40B4-BE49-F238E27FC236}">
                <a16:creationId xmlns:a16="http://schemas.microsoft.com/office/drawing/2014/main" id="{8EB775A6-DCE0-6C9F-C257-20D8A11BB391}"/>
              </a:ext>
            </a:extLst>
          </p:cNvPr>
          <p:cNvSpPr/>
          <p:nvPr/>
        </p:nvSpPr>
        <p:spPr>
          <a:xfrm>
            <a:off x="39816975" y="4716288"/>
            <a:ext cx="622892" cy="4559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04" name="Picture 5003" descr="A picture containing indoor, floor&#10;&#10;Description automatically generated">
            <a:extLst>
              <a:ext uri="{FF2B5EF4-FFF2-40B4-BE49-F238E27FC236}">
                <a16:creationId xmlns:a16="http://schemas.microsoft.com/office/drawing/2014/main" id="{EF454C08-A706-3A47-D38F-AA2EED2899B3}"/>
              </a:ext>
            </a:extLst>
          </p:cNvPr>
          <p:cNvPicPr>
            <a:picLocks noChangeAspect="1"/>
          </p:cNvPicPr>
          <p:nvPr/>
        </p:nvPicPr>
        <p:blipFill rotWithShape="1">
          <a:blip r:embed="rId66"/>
          <a:srcRect l="11516" t="50000" r="57438" b="18953"/>
          <a:stretch/>
        </p:blipFill>
        <p:spPr>
          <a:xfrm>
            <a:off x="37587049" y="3981945"/>
            <a:ext cx="2006284" cy="1468692"/>
          </a:xfrm>
          <a:prstGeom prst="rect">
            <a:avLst/>
          </a:prstGeom>
        </p:spPr>
      </p:pic>
      <p:sp>
        <p:nvSpPr>
          <p:cNvPr id="5005" name="TextBox 5004">
            <a:extLst>
              <a:ext uri="{FF2B5EF4-FFF2-40B4-BE49-F238E27FC236}">
                <a16:creationId xmlns:a16="http://schemas.microsoft.com/office/drawing/2014/main" id="{39D033EA-8615-1111-5F5B-238F7022921C}"/>
              </a:ext>
            </a:extLst>
          </p:cNvPr>
          <p:cNvSpPr txBox="1"/>
          <p:nvPr/>
        </p:nvSpPr>
        <p:spPr>
          <a:xfrm>
            <a:off x="30004595" y="3598374"/>
            <a:ext cx="1083037" cy="369503"/>
          </a:xfrm>
          <a:prstGeom prst="rect">
            <a:avLst/>
          </a:prstGeom>
          <a:noFill/>
        </p:spPr>
        <p:txBody>
          <a:bodyPr wrap="none" lIns="0" tIns="0" rIns="0" bIns="0" rtlCol="0">
            <a:spAutoFit/>
          </a:bodyPr>
          <a:lstStyle/>
          <a:p>
            <a:pPr>
              <a:lnSpc>
                <a:spcPct val="114000"/>
              </a:lnSpc>
            </a:pPr>
            <a:r>
              <a:rPr lang="en-US" altLang="zh-CN" sz="2262" b="1" dirty="0"/>
              <a:t>D-</a:t>
            </a:r>
            <a:r>
              <a:rPr lang="en-US" altLang="zh-CN" sz="2262" b="1" dirty="0" err="1"/>
              <a:t>NeRF</a:t>
            </a:r>
            <a:endParaRPr lang="zh-CN" altLang="en-US" sz="2262" b="1" dirty="0" err="1"/>
          </a:p>
        </p:txBody>
      </p:sp>
      <p:sp>
        <p:nvSpPr>
          <p:cNvPr id="5006" name="TextBox 5005">
            <a:extLst>
              <a:ext uri="{FF2B5EF4-FFF2-40B4-BE49-F238E27FC236}">
                <a16:creationId xmlns:a16="http://schemas.microsoft.com/office/drawing/2014/main" id="{E642DD5C-EFE7-042C-176B-9A02FC4BC3B0}"/>
              </a:ext>
            </a:extLst>
          </p:cNvPr>
          <p:cNvSpPr txBox="1"/>
          <p:nvPr/>
        </p:nvSpPr>
        <p:spPr>
          <a:xfrm>
            <a:off x="31501027" y="3584616"/>
            <a:ext cx="2195389" cy="369503"/>
          </a:xfrm>
          <a:prstGeom prst="rect">
            <a:avLst/>
          </a:prstGeom>
          <a:noFill/>
        </p:spPr>
        <p:txBody>
          <a:bodyPr wrap="none" lIns="0" tIns="0" rIns="0" bIns="0" rtlCol="0">
            <a:spAutoFit/>
          </a:bodyPr>
          <a:lstStyle/>
          <a:p>
            <a:pPr>
              <a:lnSpc>
                <a:spcPct val="114000"/>
              </a:lnSpc>
            </a:pPr>
            <a:r>
              <a:rPr lang="en-US" altLang="zh-CN" sz="2262" b="1" dirty="0"/>
              <a:t>Ours (w/o-DGS)</a:t>
            </a:r>
            <a:endParaRPr lang="zh-CN" altLang="en-US" sz="2262" b="1" dirty="0" err="1"/>
          </a:p>
        </p:txBody>
      </p:sp>
      <p:sp>
        <p:nvSpPr>
          <p:cNvPr id="5007" name="TextBox 5006">
            <a:extLst>
              <a:ext uri="{FF2B5EF4-FFF2-40B4-BE49-F238E27FC236}">
                <a16:creationId xmlns:a16="http://schemas.microsoft.com/office/drawing/2014/main" id="{2DAAA9E5-C514-E429-E938-2A22BA4DB585}"/>
              </a:ext>
            </a:extLst>
          </p:cNvPr>
          <p:cNvSpPr txBox="1"/>
          <p:nvPr/>
        </p:nvSpPr>
        <p:spPr>
          <a:xfrm>
            <a:off x="33731209" y="3582469"/>
            <a:ext cx="1770318" cy="369503"/>
          </a:xfrm>
          <a:prstGeom prst="rect">
            <a:avLst/>
          </a:prstGeom>
          <a:noFill/>
        </p:spPr>
        <p:txBody>
          <a:bodyPr wrap="none" lIns="0" tIns="0" rIns="0" bIns="0" rtlCol="0">
            <a:spAutoFit/>
          </a:bodyPr>
          <a:lstStyle/>
          <a:p>
            <a:pPr>
              <a:lnSpc>
                <a:spcPct val="114000"/>
              </a:lnSpc>
            </a:pPr>
            <a:r>
              <a:rPr lang="en-US" altLang="zh-CN" sz="2262" b="1" dirty="0"/>
              <a:t>Ours (GNLL)</a:t>
            </a:r>
            <a:endParaRPr lang="zh-CN" altLang="en-US" sz="2262" b="1" dirty="0" err="1"/>
          </a:p>
        </p:txBody>
      </p:sp>
      <p:sp>
        <p:nvSpPr>
          <p:cNvPr id="5008" name="TextBox 5007">
            <a:extLst>
              <a:ext uri="{FF2B5EF4-FFF2-40B4-BE49-F238E27FC236}">
                <a16:creationId xmlns:a16="http://schemas.microsoft.com/office/drawing/2014/main" id="{5D215F1E-30E9-956B-B241-92C0EB6C27CB}"/>
              </a:ext>
            </a:extLst>
          </p:cNvPr>
          <p:cNvSpPr txBox="1"/>
          <p:nvPr/>
        </p:nvSpPr>
        <p:spPr>
          <a:xfrm>
            <a:off x="35776109" y="3587191"/>
            <a:ext cx="1605826" cy="369503"/>
          </a:xfrm>
          <a:prstGeom prst="rect">
            <a:avLst/>
          </a:prstGeom>
          <a:noFill/>
        </p:spPr>
        <p:txBody>
          <a:bodyPr wrap="none" lIns="0" tIns="0" rIns="0" bIns="0" rtlCol="0">
            <a:spAutoFit/>
          </a:bodyPr>
          <a:lstStyle/>
          <a:p>
            <a:pPr>
              <a:lnSpc>
                <a:spcPct val="114000"/>
              </a:lnSpc>
            </a:pPr>
            <a:r>
              <a:rPr lang="en-US" altLang="zh-CN" sz="2262" b="1" dirty="0"/>
              <a:t>Ours (MSE)</a:t>
            </a:r>
            <a:endParaRPr lang="zh-CN" altLang="en-US" sz="2262" b="1" dirty="0" err="1"/>
          </a:p>
        </p:txBody>
      </p:sp>
      <p:sp>
        <p:nvSpPr>
          <p:cNvPr id="5009" name="TextBox 5008">
            <a:extLst>
              <a:ext uri="{FF2B5EF4-FFF2-40B4-BE49-F238E27FC236}">
                <a16:creationId xmlns:a16="http://schemas.microsoft.com/office/drawing/2014/main" id="{23418D5E-CF94-3778-1909-07311A41FFE7}"/>
              </a:ext>
            </a:extLst>
          </p:cNvPr>
          <p:cNvSpPr txBox="1"/>
          <p:nvPr/>
        </p:nvSpPr>
        <p:spPr>
          <a:xfrm>
            <a:off x="38744183" y="3583386"/>
            <a:ext cx="1737746" cy="369503"/>
          </a:xfrm>
          <a:prstGeom prst="rect">
            <a:avLst/>
          </a:prstGeom>
          <a:noFill/>
        </p:spPr>
        <p:txBody>
          <a:bodyPr wrap="none" lIns="0" tIns="0" rIns="0" bIns="0" rtlCol="0">
            <a:spAutoFit/>
          </a:bodyPr>
          <a:lstStyle/>
          <a:p>
            <a:pPr>
              <a:lnSpc>
                <a:spcPct val="114000"/>
              </a:lnSpc>
            </a:pPr>
            <a:r>
              <a:rPr lang="en-US" altLang="zh-CN" sz="2262" b="1" dirty="0" err="1"/>
              <a:t>Groundtruth</a:t>
            </a:r>
            <a:endParaRPr lang="zh-CN" altLang="en-US" sz="2262" b="1" dirty="0" err="1"/>
          </a:p>
        </p:txBody>
      </p:sp>
      <p:pic>
        <p:nvPicPr>
          <p:cNvPr id="5010" name="Picture 5009" descr="A picture containing text&#10;&#10;Description automatically generated">
            <a:extLst>
              <a:ext uri="{FF2B5EF4-FFF2-40B4-BE49-F238E27FC236}">
                <a16:creationId xmlns:a16="http://schemas.microsoft.com/office/drawing/2014/main" id="{90EE42BB-6DE7-2658-48F4-8BEBBAE5636B}"/>
              </a:ext>
            </a:extLst>
          </p:cNvPr>
          <p:cNvPicPr>
            <a:picLocks noChangeAspect="1"/>
          </p:cNvPicPr>
          <p:nvPr/>
        </p:nvPicPr>
        <p:blipFill>
          <a:blip r:embed="rId71"/>
          <a:stretch>
            <a:fillRect/>
          </a:stretch>
        </p:blipFill>
        <p:spPr>
          <a:xfrm>
            <a:off x="39573110" y="5450639"/>
            <a:ext cx="2024533" cy="1482053"/>
          </a:xfrm>
          <a:prstGeom prst="rect">
            <a:avLst/>
          </a:prstGeom>
          <a:ln w="38100">
            <a:noFill/>
          </a:ln>
        </p:spPr>
      </p:pic>
      <p:sp>
        <p:nvSpPr>
          <p:cNvPr id="5011" name="Rectangle 5010">
            <a:extLst>
              <a:ext uri="{FF2B5EF4-FFF2-40B4-BE49-F238E27FC236}">
                <a16:creationId xmlns:a16="http://schemas.microsoft.com/office/drawing/2014/main" id="{673DB936-40E8-1540-474B-57D5F4A76F0E}"/>
              </a:ext>
            </a:extLst>
          </p:cNvPr>
          <p:cNvSpPr/>
          <p:nvPr/>
        </p:nvSpPr>
        <p:spPr>
          <a:xfrm>
            <a:off x="39816981" y="6184983"/>
            <a:ext cx="622892" cy="4559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12" name="Picture 5011" descr="A picture containing text&#10;&#10;Description automatically generated">
            <a:extLst>
              <a:ext uri="{FF2B5EF4-FFF2-40B4-BE49-F238E27FC236}">
                <a16:creationId xmlns:a16="http://schemas.microsoft.com/office/drawing/2014/main" id="{98D905A6-ECCB-E614-50D9-5D007CF43D85}"/>
              </a:ext>
            </a:extLst>
          </p:cNvPr>
          <p:cNvPicPr>
            <a:picLocks noChangeAspect="1"/>
          </p:cNvPicPr>
          <p:nvPr/>
        </p:nvPicPr>
        <p:blipFill rotWithShape="1">
          <a:blip r:embed="rId71"/>
          <a:srcRect l="12428" t="50000" r="56595" b="18953"/>
          <a:stretch/>
        </p:blipFill>
        <p:spPr>
          <a:xfrm>
            <a:off x="37586576" y="5454002"/>
            <a:ext cx="2006284" cy="1472008"/>
          </a:xfrm>
          <a:prstGeom prst="rect">
            <a:avLst/>
          </a:prstGeom>
        </p:spPr>
      </p:pic>
      <p:pic>
        <p:nvPicPr>
          <p:cNvPr id="5013" name="Picture 5012" descr="A picture containing bathroom&#10;&#10;Description automatically generated">
            <a:extLst>
              <a:ext uri="{FF2B5EF4-FFF2-40B4-BE49-F238E27FC236}">
                <a16:creationId xmlns:a16="http://schemas.microsoft.com/office/drawing/2014/main" id="{155ED804-5B58-C53B-3ED5-FD361C79AFC1}"/>
              </a:ext>
            </a:extLst>
          </p:cNvPr>
          <p:cNvPicPr>
            <a:picLocks noChangeAspect="1"/>
          </p:cNvPicPr>
          <p:nvPr/>
        </p:nvPicPr>
        <p:blipFill rotWithShape="1">
          <a:blip r:embed="rId72"/>
          <a:srcRect l="13229" t="49607" r="55603" b="19223"/>
          <a:stretch/>
        </p:blipFill>
        <p:spPr>
          <a:xfrm>
            <a:off x="35502516" y="5453978"/>
            <a:ext cx="2006284" cy="1468692"/>
          </a:xfrm>
          <a:prstGeom prst="rect">
            <a:avLst/>
          </a:prstGeom>
        </p:spPr>
      </p:pic>
      <p:pic>
        <p:nvPicPr>
          <p:cNvPr id="5014" name="Picture 5013" descr="A picture containing standing, blurry&#10;&#10;Description automatically generated">
            <a:extLst>
              <a:ext uri="{FF2B5EF4-FFF2-40B4-BE49-F238E27FC236}">
                <a16:creationId xmlns:a16="http://schemas.microsoft.com/office/drawing/2014/main" id="{7B3ADFBB-617C-AA6C-F606-B0D648C63AF7}"/>
              </a:ext>
            </a:extLst>
          </p:cNvPr>
          <p:cNvPicPr>
            <a:picLocks noChangeAspect="1"/>
          </p:cNvPicPr>
          <p:nvPr/>
        </p:nvPicPr>
        <p:blipFill rotWithShape="1">
          <a:blip r:embed="rId73"/>
          <a:srcRect l="12872" t="49903" r="56306" b="18968"/>
          <a:stretch/>
        </p:blipFill>
        <p:spPr>
          <a:xfrm>
            <a:off x="33505829" y="5457318"/>
            <a:ext cx="2004309" cy="1468692"/>
          </a:xfrm>
          <a:prstGeom prst="rect">
            <a:avLst/>
          </a:prstGeom>
        </p:spPr>
      </p:pic>
      <p:pic>
        <p:nvPicPr>
          <p:cNvPr id="5015" name="Picture 5014" descr="No image&#10;&#10;Description automatically generated">
            <a:extLst>
              <a:ext uri="{FF2B5EF4-FFF2-40B4-BE49-F238E27FC236}">
                <a16:creationId xmlns:a16="http://schemas.microsoft.com/office/drawing/2014/main" id="{EF9869D9-6F7E-D860-8875-DD535081F5C2}"/>
              </a:ext>
            </a:extLst>
          </p:cNvPr>
          <p:cNvPicPr>
            <a:picLocks noChangeAspect="1"/>
          </p:cNvPicPr>
          <p:nvPr/>
        </p:nvPicPr>
        <p:blipFill rotWithShape="1">
          <a:blip r:embed="rId74"/>
          <a:srcRect l="14560" t="49545" r="54393" b="19408"/>
          <a:stretch/>
        </p:blipFill>
        <p:spPr>
          <a:xfrm>
            <a:off x="29498698" y="5443956"/>
            <a:ext cx="2004317" cy="1482053"/>
          </a:xfrm>
          <a:prstGeom prst="rect">
            <a:avLst/>
          </a:prstGeom>
        </p:spPr>
      </p:pic>
      <p:sp>
        <p:nvSpPr>
          <p:cNvPr id="5016" name="TextBox 5015">
            <a:extLst>
              <a:ext uri="{FF2B5EF4-FFF2-40B4-BE49-F238E27FC236}">
                <a16:creationId xmlns:a16="http://schemas.microsoft.com/office/drawing/2014/main" id="{CAAB92DA-9690-142B-060E-2E1C023DCB3C}"/>
              </a:ext>
            </a:extLst>
          </p:cNvPr>
          <p:cNvSpPr txBox="1"/>
          <p:nvPr/>
        </p:nvSpPr>
        <p:spPr>
          <a:xfrm rot="16200000">
            <a:off x="27735288" y="5382791"/>
            <a:ext cx="2513765" cy="257250"/>
          </a:xfrm>
          <a:prstGeom prst="rect">
            <a:avLst/>
          </a:prstGeom>
          <a:noFill/>
        </p:spPr>
        <p:txBody>
          <a:bodyPr wrap="none" lIns="0" tIns="0" rIns="0" bIns="0" rtlCol="0">
            <a:spAutoFit/>
          </a:bodyPr>
          <a:lstStyle/>
          <a:p>
            <a:pPr>
              <a:lnSpc>
                <a:spcPct val="114000"/>
              </a:lnSpc>
            </a:pPr>
            <a:r>
              <a:rPr lang="en-US" altLang="zh-CN" sz="1600" b="1" dirty="0">
                <a:solidFill>
                  <a:srgbClr val="C00000"/>
                </a:solidFill>
              </a:rPr>
              <a:t>Real World Dataset - Toss</a:t>
            </a:r>
            <a:endParaRPr lang="zh-CN" altLang="en-US" sz="1600" b="1" dirty="0" err="1">
              <a:solidFill>
                <a:srgbClr val="C00000"/>
              </a:solidFill>
            </a:endParaRPr>
          </a:p>
        </p:txBody>
      </p:sp>
      <p:sp>
        <p:nvSpPr>
          <p:cNvPr id="5024" name="TextBox 5023">
            <a:extLst>
              <a:ext uri="{FF2B5EF4-FFF2-40B4-BE49-F238E27FC236}">
                <a16:creationId xmlns:a16="http://schemas.microsoft.com/office/drawing/2014/main" id="{D619C863-7DC5-DCA7-3DC0-164D2C1535E2}"/>
              </a:ext>
            </a:extLst>
          </p:cNvPr>
          <p:cNvSpPr txBox="1"/>
          <p:nvPr/>
        </p:nvSpPr>
        <p:spPr>
          <a:xfrm rot="16200000">
            <a:off x="27816854" y="8820866"/>
            <a:ext cx="2361224" cy="257250"/>
          </a:xfrm>
          <a:prstGeom prst="rect">
            <a:avLst/>
          </a:prstGeom>
          <a:noFill/>
        </p:spPr>
        <p:txBody>
          <a:bodyPr wrap="none" lIns="0" tIns="0" rIns="0" bIns="0" rtlCol="0">
            <a:spAutoFit/>
          </a:bodyPr>
          <a:lstStyle/>
          <a:p>
            <a:pPr>
              <a:lnSpc>
                <a:spcPct val="114000"/>
              </a:lnSpc>
            </a:pPr>
            <a:r>
              <a:rPr lang="en-US" altLang="zh-CN" sz="1600" b="1" dirty="0">
                <a:solidFill>
                  <a:srgbClr val="0070C0"/>
                </a:solidFill>
              </a:rPr>
              <a:t>Synthetic Dataset - Dino</a:t>
            </a:r>
            <a:endParaRPr lang="zh-CN" altLang="en-US" sz="1600" b="1" dirty="0" err="1">
              <a:solidFill>
                <a:srgbClr val="0070C0"/>
              </a:solidFill>
            </a:endParaRPr>
          </a:p>
        </p:txBody>
      </p:sp>
      <p:pic>
        <p:nvPicPr>
          <p:cNvPr id="5046" name="Picture 5045" descr="A picture containing indoor, wall, ceiling&#10;&#10;Description automatically generated">
            <a:extLst>
              <a:ext uri="{FF2B5EF4-FFF2-40B4-BE49-F238E27FC236}">
                <a16:creationId xmlns:a16="http://schemas.microsoft.com/office/drawing/2014/main" id="{FFB8CB63-F47F-3623-4780-6140B00ED2FA}"/>
              </a:ext>
            </a:extLst>
          </p:cNvPr>
          <p:cNvPicPr>
            <a:picLocks noChangeAspect="1"/>
          </p:cNvPicPr>
          <p:nvPr/>
        </p:nvPicPr>
        <p:blipFill rotWithShape="1">
          <a:blip r:embed="rId75">
            <a:extLst>
              <a:ext uri="{28A0092B-C50C-407E-A947-70E740481C1C}">
                <a14:useLocalDpi xmlns:a14="http://schemas.microsoft.com/office/drawing/2010/main" val="0"/>
              </a:ext>
            </a:extLst>
          </a:blip>
          <a:srcRect l="30261" t="41589" r="37787" b="26765"/>
          <a:stretch/>
        </p:blipFill>
        <p:spPr>
          <a:xfrm>
            <a:off x="33509322" y="6998917"/>
            <a:ext cx="1992740" cy="1950633"/>
          </a:xfrm>
          <a:prstGeom prst="rect">
            <a:avLst/>
          </a:prstGeom>
        </p:spPr>
      </p:pic>
      <p:pic>
        <p:nvPicPr>
          <p:cNvPr id="5047" name="Picture 5046" descr="A picture containing indoor, wall, ceiling, bed&#10;&#10;Description automatically generated">
            <a:extLst>
              <a:ext uri="{FF2B5EF4-FFF2-40B4-BE49-F238E27FC236}">
                <a16:creationId xmlns:a16="http://schemas.microsoft.com/office/drawing/2014/main" id="{7F181F64-7EA2-A968-AFBD-4C29FF5CEB60}"/>
              </a:ext>
            </a:extLst>
          </p:cNvPr>
          <p:cNvPicPr>
            <a:picLocks noChangeAspect="1"/>
          </p:cNvPicPr>
          <p:nvPr/>
        </p:nvPicPr>
        <p:blipFill rotWithShape="1">
          <a:blip r:embed="rId76">
            <a:extLst>
              <a:ext uri="{28A0092B-C50C-407E-A947-70E740481C1C}">
                <a14:useLocalDpi xmlns:a14="http://schemas.microsoft.com/office/drawing/2010/main" val="0"/>
              </a:ext>
            </a:extLst>
          </a:blip>
          <a:srcRect l="30073" t="41589" r="38057" b="26765"/>
          <a:stretch/>
        </p:blipFill>
        <p:spPr>
          <a:xfrm>
            <a:off x="35502061" y="6994164"/>
            <a:ext cx="2017782" cy="1955648"/>
          </a:xfrm>
          <a:prstGeom prst="rect">
            <a:avLst/>
          </a:prstGeom>
        </p:spPr>
      </p:pic>
      <p:pic>
        <p:nvPicPr>
          <p:cNvPr id="5048" name="Picture 5047" descr="A picture containing indoor, wall, ceiling&#10;&#10;Description automatically generated">
            <a:extLst>
              <a:ext uri="{FF2B5EF4-FFF2-40B4-BE49-F238E27FC236}">
                <a16:creationId xmlns:a16="http://schemas.microsoft.com/office/drawing/2014/main" id="{AC4694D2-A9F1-548A-E7D1-431066491552}"/>
              </a:ext>
            </a:extLst>
          </p:cNvPr>
          <p:cNvPicPr>
            <a:picLocks noChangeAspect="1"/>
          </p:cNvPicPr>
          <p:nvPr/>
        </p:nvPicPr>
        <p:blipFill rotWithShape="1">
          <a:blip r:embed="rId77">
            <a:extLst>
              <a:ext uri="{28A0092B-C50C-407E-A947-70E740481C1C}">
                <a14:useLocalDpi xmlns:a14="http://schemas.microsoft.com/office/drawing/2010/main" val="0"/>
              </a:ext>
            </a:extLst>
          </a:blip>
          <a:srcRect l="30348" t="41589" r="38047" b="26765"/>
          <a:stretch/>
        </p:blipFill>
        <p:spPr>
          <a:xfrm>
            <a:off x="29542165" y="6999106"/>
            <a:ext cx="1992739" cy="1947575"/>
          </a:xfrm>
          <a:prstGeom prst="rect">
            <a:avLst/>
          </a:prstGeom>
        </p:spPr>
      </p:pic>
      <p:pic>
        <p:nvPicPr>
          <p:cNvPr id="5049" name="Picture 5048" descr="A picture containing indoor&#10;&#10;Description automatically generated">
            <a:extLst>
              <a:ext uri="{FF2B5EF4-FFF2-40B4-BE49-F238E27FC236}">
                <a16:creationId xmlns:a16="http://schemas.microsoft.com/office/drawing/2014/main" id="{A2C3D156-8E95-B11D-3F2C-F3874A4EBFA7}"/>
              </a:ext>
            </a:extLst>
          </p:cNvPr>
          <p:cNvPicPr>
            <a:picLocks noChangeAspect="1"/>
          </p:cNvPicPr>
          <p:nvPr/>
        </p:nvPicPr>
        <p:blipFill rotWithShape="1">
          <a:blip r:embed="rId78">
            <a:extLst>
              <a:ext uri="{28A0092B-C50C-407E-A947-70E740481C1C}">
                <a14:useLocalDpi xmlns:a14="http://schemas.microsoft.com/office/drawing/2010/main" val="0"/>
              </a:ext>
            </a:extLst>
          </a:blip>
          <a:srcRect l="30250" t="41589" r="38116" b="26765"/>
          <a:stretch/>
        </p:blipFill>
        <p:spPr>
          <a:xfrm>
            <a:off x="37613953" y="6994164"/>
            <a:ext cx="2000401" cy="1953217"/>
          </a:xfrm>
          <a:prstGeom prst="rect">
            <a:avLst/>
          </a:prstGeom>
        </p:spPr>
      </p:pic>
      <p:pic>
        <p:nvPicPr>
          <p:cNvPr id="5050" name="Picture 5049" descr="A picture containing indoor&#10;&#10;Description automatically generated">
            <a:extLst>
              <a:ext uri="{FF2B5EF4-FFF2-40B4-BE49-F238E27FC236}">
                <a16:creationId xmlns:a16="http://schemas.microsoft.com/office/drawing/2014/main" id="{20C15A39-E031-DB7F-2BF3-6BDFF8C456D3}"/>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39613166" y="6994164"/>
            <a:ext cx="2000401" cy="1952517"/>
          </a:xfrm>
          <a:prstGeom prst="rect">
            <a:avLst/>
          </a:prstGeom>
        </p:spPr>
      </p:pic>
      <p:sp>
        <p:nvSpPr>
          <p:cNvPr id="5051" name="Rectangle 5050">
            <a:extLst>
              <a:ext uri="{FF2B5EF4-FFF2-40B4-BE49-F238E27FC236}">
                <a16:creationId xmlns:a16="http://schemas.microsoft.com/office/drawing/2014/main" id="{940E2BE7-E325-3A49-07D0-28FA1691F1E5}"/>
              </a:ext>
            </a:extLst>
          </p:cNvPr>
          <p:cNvSpPr/>
          <p:nvPr/>
        </p:nvSpPr>
        <p:spPr>
          <a:xfrm>
            <a:off x="40219454" y="7806208"/>
            <a:ext cx="633043" cy="61788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52" name="Picture 5051" descr="A picture containing window&#10;&#10;Description automatically generated">
            <a:extLst>
              <a:ext uri="{FF2B5EF4-FFF2-40B4-BE49-F238E27FC236}">
                <a16:creationId xmlns:a16="http://schemas.microsoft.com/office/drawing/2014/main" id="{B8FE23AD-ABCF-4C42-93F4-D3D2916FB027}"/>
              </a:ext>
            </a:extLst>
          </p:cNvPr>
          <p:cNvPicPr>
            <a:picLocks noChangeAspect="1"/>
          </p:cNvPicPr>
          <p:nvPr/>
        </p:nvPicPr>
        <p:blipFill rotWithShape="1">
          <a:blip r:embed="rId79">
            <a:extLst>
              <a:ext uri="{28A0092B-C50C-407E-A947-70E740481C1C}">
                <a14:useLocalDpi xmlns:a14="http://schemas.microsoft.com/office/drawing/2010/main" val="0"/>
              </a:ext>
            </a:extLst>
          </a:blip>
          <a:srcRect l="30395" t="41703" r="38528" b="26803"/>
          <a:stretch/>
        </p:blipFill>
        <p:spPr>
          <a:xfrm>
            <a:off x="35496632" y="8945117"/>
            <a:ext cx="1988848" cy="1955648"/>
          </a:xfrm>
          <a:prstGeom prst="rect">
            <a:avLst/>
          </a:prstGeom>
        </p:spPr>
      </p:pic>
      <p:pic>
        <p:nvPicPr>
          <p:cNvPr id="5053" name="Picture 5052" descr="A picture containing weapon&#10;&#10;Description automatically generated">
            <a:extLst>
              <a:ext uri="{FF2B5EF4-FFF2-40B4-BE49-F238E27FC236}">
                <a16:creationId xmlns:a16="http://schemas.microsoft.com/office/drawing/2014/main" id="{04B60CF3-9865-A7D4-C8F7-FFCE4216EE29}"/>
              </a:ext>
            </a:extLst>
          </p:cNvPr>
          <p:cNvPicPr>
            <a:picLocks noChangeAspect="1"/>
          </p:cNvPicPr>
          <p:nvPr/>
        </p:nvPicPr>
        <p:blipFill rotWithShape="1">
          <a:blip r:embed="rId80">
            <a:extLst>
              <a:ext uri="{28A0092B-C50C-407E-A947-70E740481C1C}">
                <a14:useLocalDpi xmlns:a14="http://schemas.microsoft.com/office/drawing/2010/main" val="0"/>
              </a:ext>
            </a:extLst>
          </a:blip>
          <a:srcRect l="30631" t="41101" r="37218" b="27434"/>
          <a:stretch/>
        </p:blipFill>
        <p:spPr>
          <a:xfrm>
            <a:off x="31538207" y="8949550"/>
            <a:ext cx="1995342" cy="1947575"/>
          </a:xfrm>
          <a:prstGeom prst="rect">
            <a:avLst/>
          </a:prstGeom>
        </p:spPr>
      </p:pic>
      <p:pic>
        <p:nvPicPr>
          <p:cNvPr id="5054" name="Picture 5053" descr="A picture containing wall, indoor, nature&#10;&#10;Description automatically generated">
            <a:extLst>
              <a:ext uri="{FF2B5EF4-FFF2-40B4-BE49-F238E27FC236}">
                <a16:creationId xmlns:a16="http://schemas.microsoft.com/office/drawing/2014/main" id="{BA4C5C2B-76C1-97E3-5D5D-FC4172EAEB50}"/>
              </a:ext>
            </a:extLst>
          </p:cNvPr>
          <p:cNvPicPr>
            <a:picLocks noChangeAspect="1"/>
          </p:cNvPicPr>
          <p:nvPr/>
        </p:nvPicPr>
        <p:blipFill rotWithShape="1">
          <a:blip r:embed="rId81">
            <a:extLst>
              <a:ext uri="{28A0092B-C50C-407E-A947-70E740481C1C}">
                <a14:useLocalDpi xmlns:a14="http://schemas.microsoft.com/office/drawing/2010/main" val="0"/>
              </a:ext>
            </a:extLst>
          </a:blip>
          <a:srcRect l="29736" t="41549" r="38771" b="27369"/>
          <a:stretch/>
        </p:blipFill>
        <p:spPr>
          <a:xfrm>
            <a:off x="33509322" y="8939847"/>
            <a:ext cx="2017782" cy="1961956"/>
          </a:xfrm>
          <a:prstGeom prst="rect">
            <a:avLst/>
          </a:prstGeom>
        </p:spPr>
      </p:pic>
      <p:pic>
        <p:nvPicPr>
          <p:cNvPr id="5055" name="Picture 5054" descr="A picture containing text, window&#10;&#10;Description automatically generated">
            <a:extLst>
              <a:ext uri="{FF2B5EF4-FFF2-40B4-BE49-F238E27FC236}">
                <a16:creationId xmlns:a16="http://schemas.microsoft.com/office/drawing/2014/main" id="{5E4AE009-E8D3-5405-1B30-1FC4D6DC9000}"/>
              </a:ext>
            </a:extLst>
          </p:cNvPr>
          <p:cNvPicPr>
            <a:picLocks noChangeAspect="1"/>
          </p:cNvPicPr>
          <p:nvPr/>
        </p:nvPicPr>
        <p:blipFill rotWithShape="1">
          <a:blip r:embed="rId82">
            <a:extLst>
              <a:ext uri="{28A0092B-C50C-407E-A947-70E740481C1C}">
                <a14:useLocalDpi xmlns:a14="http://schemas.microsoft.com/office/drawing/2010/main" val="0"/>
              </a:ext>
            </a:extLst>
          </a:blip>
          <a:srcRect l="30803" t="41138" r="37430" b="27368"/>
          <a:stretch/>
        </p:blipFill>
        <p:spPr>
          <a:xfrm>
            <a:off x="29540406" y="8946681"/>
            <a:ext cx="2000402" cy="1952520"/>
          </a:xfrm>
          <a:prstGeom prst="rect">
            <a:avLst/>
          </a:prstGeom>
        </p:spPr>
      </p:pic>
      <p:pic>
        <p:nvPicPr>
          <p:cNvPr id="5056" name="Picture 5055" descr="A picture containing indoor, sun&#10;&#10;Description automatically generated">
            <a:extLst>
              <a:ext uri="{FF2B5EF4-FFF2-40B4-BE49-F238E27FC236}">
                <a16:creationId xmlns:a16="http://schemas.microsoft.com/office/drawing/2014/main" id="{8BEC14CD-263F-0850-6648-CE2478F877CF}"/>
              </a:ext>
            </a:extLst>
          </p:cNvPr>
          <p:cNvPicPr>
            <a:picLocks noChangeAspect="1"/>
          </p:cNvPicPr>
          <p:nvPr/>
        </p:nvPicPr>
        <p:blipFill rotWithShape="1">
          <a:blip r:embed="rId83">
            <a:extLst>
              <a:ext uri="{28A0092B-C50C-407E-A947-70E740481C1C}">
                <a14:useLocalDpi xmlns:a14="http://schemas.microsoft.com/office/drawing/2010/main" val="0"/>
              </a:ext>
            </a:extLst>
          </a:blip>
          <a:srcRect l="29710" t="40991" r="39522" b="27515"/>
          <a:stretch/>
        </p:blipFill>
        <p:spPr>
          <a:xfrm>
            <a:off x="37614029" y="8953373"/>
            <a:ext cx="1999136" cy="1943752"/>
          </a:xfrm>
          <a:prstGeom prst="rect">
            <a:avLst/>
          </a:prstGeom>
        </p:spPr>
      </p:pic>
      <p:pic>
        <p:nvPicPr>
          <p:cNvPr id="5057" name="Picture 5056" descr="A picture containing indoor, sun&#10;&#10;Description automatically generated">
            <a:extLst>
              <a:ext uri="{FF2B5EF4-FFF2-40B4-BE49-F238E27FC236}">
                <a16:creationId xmlns:a16="http://schemas.microsoft.com/office/drawing/2014/main" id="{949DAE1F-4753-EF71-84C5-06AE32EBE539}"/>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39608925" y="8946681"/>
            <a:ext cx="2010072" cy="1961956"/>
          </a:xfrm>
          <a:prstGeom prst="rect">
            <a:avLst/>
          </a:prstGeom>
        </p:spPr>
      </p:pic>
      <p:sp>
        <p:nvSpPr>
          <p:cNvPr id="5058" name="Rectangle 5057">
            <a:extLst>
              <a:ext uri="{FF2B5EF4-FFF2-40B4-BE49-F238E27FC236}">
                <a16:creationId xmlns:a16="http://schemas.microsoft.com/office/drawing/2014/main" id="{FFB9F94F-3A32-720D-3BA3-5A5CB2B9A54B}"/>
              </a:ext>
            </a:extLst>
          </p:cNvPr>
          <p:cNvSpPr/>
          <p:nvPr/>
        </p:nvSpPr>
        <p:spPr>
          <a:xfrm>
            <a:off x="40219454" y="9758725"/>
            <a:ext cx="633043" cy="61788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4996" name="Picture 4995" descr="A picture containing indoor, wall&#10;&#10;Description automatically generated">
            <a:extLst>
              <a:ext uri="{FF2B5EF4-FFF2-40B4-BE49-F238E27FC236}">
                <a16:creationId xmlns:a16="http://schemas.microsoft.com/office/drawing/2014/main" id="{23FB530E-BC3E-0DC4-FEB5-C81939BA6AB7}"/>
              </a:ext>
            </a:extLst>
          </p:cNvPr>
          <p:cNvPicPr>
            <a:picLocks noChangeAspect="1"/>
          </p:cNvPicPr>
          <p:nvPr/>
        </p:nvPicPr>
        <p:blipFill rotWithShape="1">
          <a:blip r:embed="rId84"/>
          <a:srcRect l="30449" t="41407" r="37835" b="26877"/>
          <a:stretch/>
        </p:blipFill>
        <p:spPr>
          <a:xfrm>
            <a:off x="31517200" y="6999900"/>
            <a:ext cx="2000402" cy="1952518"/>
          </a:xfrm>
          <a:prstGeom prst="rect">
            <a:avLst/>
          </a:prstGeom>
        </p:spPr>
      </p:pic>
      <p:sp>
        <p:nvSpPr>
          <p:cNvPr id="5333" name="Rectangle 5332">
            <a:extLst>
              <a:ext uri="{FF2B5EF4-FFF2-40B4-BE49-F238E27FC236}">
                <a16:creationId xmlns:a16="http://schemas.microsoft.com/office/drawing/2014/main" id="{297095A0-1AD0-ABE7-5B78-0038D740B889}"/>
              </a:ext>
            </a:extLst>
          </p:cNvPr>
          <p:cNvSpPr/>
          <p:nvPr/>
        </p:nvSpPr>
        <p:spPr>
          <a:xfrm>
            <a:off x="28788886" y="3539539"/>
            <a:ext cx="12930954" cy="13089223"/>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34" name="Rectangle 5333">
            <a:extLst>
              <a:ext uri="{FF2B5EF4-FFF2-40B4-BE49-F238E27FC236}">
                <a16:creationId xmlns:a16="http://schemas.microsoft.com/office/drawing/2014/main" id="{DEDCE0D9-B998-D23E-7348-58F86A0DB868}"/>
              </a:ext>
            </a:extLst>
          </p:cNvPr>
          <p:cNvSpPr/>
          <p:nvPr/>
        </p:nvSpPr>
        <p:spPr>
          <a:xfrm>
            <a:off x="28783078" y="2659310"/>
            <a:ext cx="12951283"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Result</a:t>
            </a:r>
            <a:endParaRPr lang="zh-CN" altLang="en-US" b="1" dirty="0">
              <a:solidFill>
                <a:schemeClr val="bg1"/>
              </a:solidFill>
            </a:endParaRPr>
          </a:p>
        </p:txBody>
      </p:sp>
      <p:grpSp>
        <p:nvGrpSpPr>
          <p:cNvPr id="5341" name="Group 5340">
            <a:extLst>
              <a:ext uri="{FF2B5EF4-FFF2-40B4-BE49-F238E27FC236}">
                <a16:creationId xmlns:a16="http://schemas.microsoft.com/office/drawing/2014/main" id="{B358957B-A475-CB60-6873-18E47A8ACE0F}"/>
              </a:ext>
            </a:extLst>
          </p:cNvPr>
          <p:cNvGrpSpPr/>
          <p:nvPr/>
        </p:nvGrpSpPr>
        <p:grpSpPr>
          <a:xfrm>
            <a:off x="29259023" y="11614313"/>
            <a:ext cx="12195932" cy="2447900"/>
            <a:chOff x="29867903" y="12037547"/>
            <a:chExt cx="11903970" cy="2447900"/>
          </a:xfrm>
        </p:grpSpPr>
        <p:sp>
          <p:nvSpPr>
            <p:cNvPr id="5072" name="TextBox 5071">
              <a:extLst>
                <a:ext uri="{FF2B5EF4-FFF2-40B4-BE49-F238E27FC236}">
                  <a16:creationId xmlns:a16="http://schemas.microsoft.com/office/drawing/2014/main" id="{E3C46629-CA1E-99D4-1A09-B2E00327B84B}"/>
                </a:ext>
              </a:extLst>
            </p:cNvPr>
            <p:cNvSpPr txBox="1"/>
            <p:nvPr/>
          </p:nvSpPr>
          <p:spPr>
            <a:xfrm>
              <a:off x="30645373" y="12590911"/>
              <a:ext cx="11074659" cy="766107"/>
            </a:xfrm>
            <a:prstGeom prst="rect">
              <a:avLst/>
            </a:prstGeom>
            <a:noFill/>
          </p:spPr>
          <p:txBody>
            <a:bodyPr wrap="square">
              <a:spAutoFit/>
            </a:bodyPr>
            <a:lstStyle/>
            <a:p>
              <a:pPr>
                <a:lnSpc>
                  <a:spcPct val="114000"/>
                </a:lnSpc>
              </a:pPr>
              <a:r>
                <a:rPr lang="en-US" altLang="zh-CN" sz="4000" dirty="0">
                  <a:latin typeface="+mn-lt"/>
                </a:rPr>
                <a:t>Ours (w/o DGS)      20.45      </a:t>
              </a:r>
              <a:r>
                <a:rPr lang="en-US" altLang="zh-CN" sz="4000" b="1" dirty="0">
                  <a:latin typeface="+mn-lt"/>
                </a:rPr>
                <a:t>0.715</a:t>
              </a:r>
              <a:r>
                <a:rPr lang="en-US" altLang="zh-CN" sz="4000" dirty="0">
                  <a:latin typeface="+mn-lt"/>
                </a:rPr>
                <a:t>       0.318      </a:t>
              </a:r>
              <a:r>
                <a:rPr lang="en-US" altLang="zh-CN" sz="1100" dirty="0">
                  <a:latin typeface="+mn-lt"/>
                </a:rPr>
                <a:t> </a:t>
              </a:r>
              <a:r>
                <a:rPr lang="en-US" altLang="zh-CN" sz="4000" dirty="0">
                  <a:latin typeface="+mn-lt"/>
                </a:rPr>
                <a:t>0.501</a:t>
              </a:r>
            </a:p>
          </p:txBody>
        </p:sp>
        <p:sp>
          <p:nvSpPr>
            <p:cNvPr id="5074" name="TextBox 5073">
              <a:extLst>
                <a:ext uri="{FF2B5EF4-FFF2-40B4-BE49-F238E27FC236}">
                  <a16:creationId xmlns:a16="http://schemas.microsoft.com/office/drawing/2014/main" id="{50F55BD5-1814-E183-DA99-53742BA1168E}"/>
                </a:ext>
              </a:extLst>
            </p:cNvPr>
            <p:cNvSpPr txBox="1"/>
            <p:nvPr/>
          </p:nvSpPr>
          <p:spPr>
            <a:xfrm>
              <a:off x="30647503" y="13140607"/>
              <a:ext cx="10982486" cy="766107"/>
            </a:xfrm>
            <a:prstGeom prst="rect">
              <a:avLst/>
            </a:prstGeom>
            <a:noFill/>
          </p:spPr>
          <p:txBody>
            <a:bodyPr wrap="square">
              <a:spAutoFit/>
            </a:bodyPr>
            <a:lstStyle/>
            <a:p>
              <a:pPr>
                <a:lnSpc>
                  <a:spcPct val="114000"/>
                </a:lnSpc>
              </a:pPr>
              <a:r>
                <a:rPr lang="en-US" altLang="zh-CN" sz="4000" dirty="0">
                  <a:latin typeface="+mn-lt"/>
                </a:rPr>
                <a:t>Ours (w/ GNLL)      </a:t>
              </a:r>
              <a:r>
                <a:rPr lang="en-US" altLang="zh-CN" sz="1400" dirty="0">
                  <a:latin typeface="+mn-lt"/>
                </a:rPr>
                <a:t> </a:t>
              </a:r>
              <a:r>
                <a:rPr lang="en-US" altLang="zh-CN" sz="4000" dirty="0">
                  <a:latin typeface="+mn-lt"/>
                </a:rPr>
                <a:t>20.54      0.710       </a:t>
              </a:r>
              <a:r>
                <a:rPr lang="en-US" altLang="zh-CN" sz="4000" b="1" dirty="0">
                  <a:latin typeface="+mn-lt"/>
                </a:rPr>
                <a:t>0.313 </a:t>
              </a:r>
              <a:r>
                <a:rPr lang="en-US" altLang="zh-CN" sz="4000" dirty="0">
                  <a:latin typeface="+mn-lt"/>
                </a:rPr>
                <a:t>     </a:t>
              </a:r>
              <a:r>
                <a:rPr lang="en-US" altLang="zh-CN" sz="4000" b="1" dirty="0">
                  <a:latin typeface="+mn-lt"/>
                </a:rPr>
                <a:t>0.415</a:t>
              </a:r>
            </a:p>
          </p:txBody>
        </p:sp>
        <p:sp>
          <p:nvSpPr>
            <p:cNvPr id="5076" name="TextBox 5075">
              <a:extLst>
                <a:ext uri="{FF2B5EF4-FFF2-40B4-BE49-F238E27FC236}">
                  <a16:creationId xmlns:a16="http://schemas.microsoft.com/office/drawing/2014/main" id="{58141869-05AE-7224-7F7E-FD9B7C48ABDD}"/>
                </a:ext>
              </a:extLst>
            </p:cNvPr>
            <p:cNvSpPr txBox="1"/>
            <p:nvPr/>
          </p:nvSpPr>
          <p:spPr>
            <a:xfrm>
              <a:off x="30642432" y="13700409"/>
              <a:ext cx="10982486" cy="766107"/>
            </a:xfrm>
            <a:prstGeom prst="rect">
              <a:avLst/>
            </a:prstGeom>
            <a:noFill/>
          </p:spPr>
          <p:txBody>
            <a:bodyPr wrap="square">
              <a:spAutoFit/>
            </a:bodyPr>
            <a:lstStyle/>
            <a:p>
              <a:pPr>
                <a:lnSpc>
                  <a:spcPct val="114000"/>
                </a:lnSpc>
              </a:pPr>
              <a:r>
                <a:rPr lang="en-US" altLang="zh-CN" sz="4000" dirty="0">
                  <a:latin typeface="+mn-lt"/>
                </a:rPr>
                <a:t>Ours (w/ MSE)       </a:t>
              </a:r>
              <a:r>
                <a:rPr lang="en-US" altLang="zh-CN" sz="2400" dirty="0">
                  <a:latin typeface="+mn-lt"/>
                </a:rPr>
                <a:t> </a:t>
              </a:r>
              <a:r>
                <a:rPr lang="en-US" altLang="zh-CN" sz="4000" b="1" dirty="0">
                  <a:latin typeface="+mn-lt"/>
                </a:rPr>
                <a:t>20.87</a:t>
              </a:r>
              <a:r>
                <a:rPr lang="en-US" altLang="zh-CN" sz="4000" dirty="0">
                  <a:latin typeface="+mn-lt"/>
                </a:rPr>
                <a:t>     </a:t>
              </a:r>
              <a:r>
                <a:rPr lang="en-US" altLang="zh-CN" sz="1800" dirty="0">
                  <a:latin typeface="+mn-lt"/>
                </a:rPr>
                <a:t>  </a:t>
              </a:r>
              <a:r>
                <a:rPr lang="en-US" altLang="zh-CN" sz="4000" dirty="0">
                  <a:latin typeface="+mn-lt"/>
                </a:rPr>
                <a:t>0.703       0.335      0.468</a:t>
              </a:r>
            </a:p>
          </p:txBody>
        </p:sp>
        <p:sp>
          <p:nvSpPr>
            <p:cNvPr id="5078" name="TextBox 5077">
              <a:extLst>
                <a:ext uri="{FF2B5EF4-FFF2-40B4-BE49-F238E27FC236}">
                  <a16:creationId xmlns:a16="http://schemas.microsoft.com/office/drawing/2014/main" id="{CCF62969-FF99-25FC-4BCB-3C2F7F04DBCF}"/>
                </a:ext>
              </a:extLst>
            </p:cNvPr>
            <p:cNvSpPr txBox="1"/>
            <p:nvPr/>
          </p:nvSpPr>
          <p:spPr>
            <a:xfrm>
              <a:off x="30653707" y="12037547"/>
              <a:ext cx="11070500" cy="766107"/>
            </a:xfrm>
            <a:prstGeom prst="rect">
              <a:avLst/>
            </a:prstGeom>
          </p:spPr>
          <p:txBody>
            <a:bodyPr wrap="square">
              <a:spAutoFit/>
            </a:bodyPr>
            <a:lstStyle/>
            <a:p>
              <a:pPr>
                <a:lnSpc>
                  <a:spcPct val="114000"/>
                </a:lnSpc>
              </a:pPr>
              <a:r>
                <a:rPr lang="en-US" altLang="zh-CN" sz="4000" dirty="0">
                  <a:latin typeface="+mn-lt"/>
                </a:rPr>
                <a:t>D-</a:t>
              </a:r>
              <a:r>
                <a:rPr lang="en-US" altLang="zh-CN" sz="4000" dirty="0" err="1">
                  <a:latin typeface="+mn-lt"/>
                </a:rPr>
                <a:t>NeRF</a:t>
              </a:r>
              <a:r>
                <a:rPr lang="en-US" altLang="zh-CN" sz="4000" dirty="0">
                  <a:latin typeface="+mn-lt"/>
                </a:rPr>
                <a:t> [1]              20.31      0.703       0.315      2.348</a:t>
              </a:r>
            </a:p>
          </p:txBody>
        </p:sp>
        <p:cxnSp>
          <p:nvCxnSpPr>
            <p:cNvPr id="5336" name="Straight Connector 5335">
              <a:extLst>
                <a:ext uri="{FF2B5EF4-FFF2-40B4-BE49-F238E27FC236}">
                  <a16:creationId xmlns:a16="http://schemas.microsoft.com/office/drawing/2014/main" id="{EC19F383-B1DB-25D2-A2F7-0C14A2A930E9}"/>
                </a:ext>
              </a:extLst>
            </p:cNvPr>
            <p:cNvCxnSpPr>
              <a:cxnSpLocks/>
            </p:cNvCxnSpPr>
            <p:nvPr/>
          </p:nvCxnSpPr>
          <p:spPr>
            <a:xfrm>
              <a:off x="29867903" y="12086774"/>
              <a:ext cx="11869498" cy="32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40" name="Straight Connector 5339">
              <a:extLst>
                <a:ext uri="{FF2B5EF4-FFF2-40B4-BE49-F238E27FC236}">
                  <a16:creationId xmlns:a16="http://schemas.microsoft.com/office/drawing/2014/main" id="{3DA7BE5B-AF04-F33F-8419-C71019E6D19E}"/>
                </a:ext>
              </a:extLst>
            </p:cNvPr>
            <p:cNvCxnSpPr>
              <a:cxnSpLocks/>
            </p:cNvCxnSpPr>
            <p:nvPr/>
          </p:nvCxnSpPr>
          <p:spPr>
            <a:xfrm>
              <a:off x="29867903" y="14454462"/>
              <a:ext cx="11903970"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42" name="TextBox 5341">
            <a:extLst>
              <a:ext uri="{FF2B5EF4-FFF2-40B4-BE49-F238E27FC236}">
                <a16:creationId xmlns:a16="http://schemas.microsoft.com/office/drawing/2014/main" id="{595588A3-E9A3-5DCC-D8A2-0A41F4BD3CEB}"/>
              </a:ext>
            </a:extLst>
          </p:cNvPr>
          <p:cNvSpPr txBox="1"/>
          <p:nvPr/>
        </p:nvSpPr>
        <p:spPr>
          <a:xfrm rot="16200000">
            <a:off x="29085702" y="12623498"/>
            <a:ext cx="939718" cy="522724"/>
          </a:xfrm>
          <a:prstGeom prst="rect">
            <a:avLst/>
          </a:prstGeom>
          <a:noFill/>
        </p:spPr>
        <p:txBody>
          <a:bodyPr wrap="none" lIns="0" tIns="0" rIns="0" bIns="0" rtlCol="0">
            <a:spAutoFit/>
          </a:bodyPr>
          <a:lstStyle/>
          <a:p>
            <a:pPr>
              <a:lnSpc>
                <a:spcPct val="114000"/>
              </a:lnSpc>
            </a:pPr>
            <a:r>
              <a:rPr lang="en-US" altLang="zh-CN" sz="3200" b="1" dirty="0">
                <a:solidFill>
                  <a:srgbClr val="C00000"/>
                </a:solidFill>
              </a:rPr>
              <a:t>Toss</a:t>
            </a:r>
            <a:endParaRPr lang="zh-CN" altLang="en-US" sz="3200" b="1" dirty="0" err="1">
              <a:solidFill>
                <a:srgbClr val="C00000"/>
              </a:solidFill>
            </a:endParaRPr>
          </a:p>
        </p:txBody>
      </p:sp>
      <p:grpSp>
        <p:nvGrpSpPr>
          <p:cNvPr id="5346" name="Group 5345">
            <a:extLst>
              <a:ext uri="{FF2B5EF4-FFF2-40B4-BE49-F238E27FC236}">
                <a16:creationId xmlns:a16="http://schemas.microsoft.com/office/drawing/2014/main" id="{738CD5C5-A759-2E34-ABFA-9C18201FBE49}"/>
              </a:ext>
            </a:extLst>
          </p:cNvPr>
          <p:cNvGrpSpPr/>
          <p:nvPr/>
        </p:nvGrpSpPr>
        <p:grpSpPr>
          <a:xfrm>
            <a:off x="29277990" y="14076583"/>
            <a:ext cx="12195932" cy="2447900"/>
            <a:chOff x="29867903" y="12037547"/>
            <a:chExt cx="11903970" cy="2447900"/>
          </a:xfrm>
        </p:grpSpPr>
        <p:sp>
          <p:nvSpPr>
            <p:cNvPr id="5348" name="TextBox 5347">
              <a:extLst>
                <a:ext uri="{FF2B5EF4-FFF2-40B4-BE49-F238E27FC236}">
                  <a16:creationId xmlns:a16="http://schemas.microsoft.com/office/drawing/2014/main" id="{BD706C22-33FA-565A-ED56-C61C878DB107}"/>
                </a:ext>
              </a:extLst>
            </p:cNvPr>
            <p:cNvSpPr txBox="1"/>
            <p:nvPr/>
          </p:nvSpPr>
          <p:spPr>
            <a:xfrm>
              <a:off x="30645373" y="12590911"/>
              <a:ext cx="11074659" cy="766107"/>
            </a:xfrm>
            <a:prstGeom prst="rect">
              <a:avLst/>
            </a:prstGeom>
            <a:noFill/>
          </p:spPr>
          <p:txBody>
            <a:bodyPr wrap="square">
              <a:spAutoFit/>
            </a:bodyPr>
            <a:lstStyle/>
            <a:p>
              <a:pPr>
                <a:lnSpc>
                  <a:spcPct val="114000"/>
                </a:lnSpc>
              </a:pPr>
              <a:r>
                <a:rPr lang="en-US" altLang="zh-CN" sz="4000" dirty="0">
                  <a:latin typeface="+mn-lt"/>
                </a:rPr>
                <a:t>Ours (w/o DGS)     </a:t>
              </a:r>
              <a:r>
                <a:rPr lang="en-US" altLang="zh-CN" sz="3200" dirty="0">
                  <a:latin typeface="+mn-lt"/>
                </a:rPr>
                <a:t> </a:t>
              </a:r>
              <a:r>
                <a:rPr lang="en-US" altLang="zh-CN" sz="4000" dirty="0">
                  <a:latin typeface="+mn-lt"/>
                </a:rPr>
                <a:t>22.27      0.328       0.703      </a:t>
              </a:r>
              <a:r>
                <a:rPr lang="en-US" altLang="zh-CN" sz="1100" dirty="0">
                  <a:latin typeface="+mn-lt"/>
                </a:rPr>
                <a:t> </a:t>
              </a:r>
              <a:r>
                <a:rPr lang="en-US" altLang="zh-CN" sz="4000" dirty="0">
                  <a:latin typeface="+mn-lt"/>
                </a:rPr>
                <a:t>0.088</a:t>
              </a:r>
            </a:p>
          </p:txBody>
        </p:sp>
        <p:sp>
          <p:nvSpPr>
            <p:cNvPr id="5349" name="TextBox 5348">
              <a:extLst>
                <a:ext uri="{FF2B5EF4-FFF2-40B4-BE49-F238E27FC236}">
                  <a16:creationId xmlns:a16="http://schemas.microsoft.com/office/drawing/2014/main" id="{374BF65C-332C-42D4-F994-182AF1FEBFA2}"/>
                </a:ext>
              </a:extLst>
            </p:cNvPr>
            <p:cNvSpPr txBox="1"/>
            <p:nvPr/>
          </p:nvSpPr>
          <p:spPr>
            <a:xfrm>
              <a:off x="30647503" y="13140607"/>
              <a:ext cx="10982486" cy="766107"/>
            </a:xfrm>
            <a:prstGeom prst="rect">
              <a:avLst/>
            </a:prstGeom>
            <a:noFill/>
          </p:spPr>
          <p:txBody>
            <a:bodyPr wrap="square">
              <a:spAutoFit/>
            </a:bodyPr>
            <a:lstStyle/>
            <a:p>
              <a:pPr>
                <a:lnSpc>
                  <a:spcPct val="114000"/>
                </a:lnSpc>
              </a:pPr>
              <a:r>
                <a:rPr lang="en-US" altLang="zh-CN" sz="4000" dirty="0">
                  <a:latin typeface="+mn-lt"/>
                </a:rPr>
                <a:t>Ours (w/ GNLL)      </a:t>
              </a:r>
              <a:r>
                <a:rPr lang="en-US" altLang="zh-CN" sz="1400" dirty="0">
                  <a:latin typeface="+mn-lt"/>
                </a:rPr>
                <a:t> </a:t>
              </a:r>
              <a:r>
                <a:rPr lang="en-US" altLang="zh-CN" sz="4000" dirty="0">
                  <a:latin typeface="+mn-lt"/>
                </a:rPr>
                <a:t>22.26      0.336       0.688</a:t>
              </a:r>
              <a:r>
                <a:rPr lang="en-US" altLang="zh-CN" sz="4000" b="1" dirty="0">
                  <a:latin typeface="+mn-lt"/>
                </a:rPr>
                <a:t> </a:t>
              </a:r>
              <a:r>
                <a:rPr lang="en-US" altLang="zh-CN" sz="4000" dirty="0">
                  <a:latin typeface="+mn-lt"/>
                </a:rPr>
                <a:t>     </a:t>
              </a:r>
              <a:r>
                <a:rPr lang="en-US" altLang="zh-CN" sz="4000" b="1" dirty="0">
                  <a:latin typeface="+mn-lt"/>
                </a:rPr>
                <a:t>0.022</a:t>
              </a:r>
            </a:p>
          </p:txBody>
        </p:sp>
        <p:sp>
          <p:nvSpPr>
            <p:cNvPr id="5350" name="TextBox 5349">
              <a:extLst>
                <a:ext uri="{FF2B5EF4-FFF2-40B4-BE49-F238E27FC236}">
                  <a16:creationId xmlns:a16="http://schemas.microsoft.com/office/drawing/2014/main" id="{5BB95EC5-2B40-2175-9091-D27B618F1EAA}"/>
                </a:ext>
              </a:extLst>
            </p:cNvPr>
            <p:cNvSpPr txBox="1"/>
            <p:nvPr/>
          </p:nvSpPr>
          <p:spPr>
            <a:xfrm>
              <a:off x="30642432" y="13700409"/>
              <a:ext cx="10982486" cy="766107"/>
            </a:xfrm>
            <a:prstGeom prst="rect">
              <a:avLst/>
            </a:prstGeom>
            <a:noFill/>
          </p:spPr>
          <p:txBody>
            <a:bodyPr wrap="square">
              <a:spAutoFit/>
            </a:bodyPr>
            <a:lstStyle/>
            <a:p>
              <a:pPr>
                <a:lnSpc>
                  <a:spcPct val="114000"/>
                </a:lnSpc>
              </a:pPr>
              <a:r>
                <a:rPr lang="en-US" altLang="zh-CN" sz="4000" dirty="0">
                  <a:latin typeface="+mn-lt"/>
                </a:rPr>
                <a:t>Ours (w/ MSE)       </a:t>
              </a:r>
              <a:r>
                <a:rPr lang="en-US" altLang="zh-CN" sz="2400" dirty="0">
                  <a:latin typeface="+mn-lt"/>
                </a:rPr>
                <a:t> </a:t>
              </a:r>
              <a:r>
                <a:rPr lang="en-US" altLang="zh-CN" sz="4000" b="1" dirty="0">
                  <a:latin typeface="+mn-lt"/>
                </a:rPr>
                <a:t>22.73</a:t>
              </a:r>
              <a:r>
                <a:rPr lang="en-US" altLang="zh-CN" sz="4000" dirty="0">
                  <a:latin typeface="+mn-lt"/>
                </a:rPr>
                <a:t>      </a:t>
              </a:r>
              <a:r>
                <a:rPr lang="en-US" altLang="zh-CN" sz="1800" dirty="0">
                  <a:latin typeface="+mn-lt"/>
                </a:rPr>
                <a:t> </a:t>
              </a:r>
              <a:r>
                <a:rPr lang="en-US" altLang="zh-CN" sz="4000" b="1" dirty="0">
                  <a:latin typeface="+mn-lt"/>
                </a:rPr>
                <a:t>0.339</a:t>
              </a:r>
              <a:r>
                <a:rPr lang="en-US" altLang="zh-CN" sz="4000" dirty="0">
                  <a:latin typeface="+mn-lt"/>
                </a:rPr>
                <a:t>       </a:t>
              </a:r>
              <a:r>
                <a:rPr lang="en-US" altLang="zh-CN" sz="4000" b="1" dirty="0">
                  <a:latin typeface="+mn-lt"/>
                </a:rPr>
                <a:t>0.685</a:t>
              </a:r>
              <a:r>
                <a:rPr lang="en-US" altLang="zh-CN" sz="4000" dirty="0">
                  <a:latin typeface="+mn-lt"/>
                </a:rPr>
                <a:t>      0.094</a:t>
              </a:r>
            </a:p>
          </p:txBody>
        </p:sp>
        <p:sp>
          <p:nvSpPr>
            <p:cNvPr id="5351" name="TextBox 5350">
              <a:extLst>
                <a:ext uri="{FF2B5EF4-FFF2-40B4-BE49-F238E27FC236}">
                  <a16:creationId xmlns:a16="http://schemas.microsoft.com/office/drawing/2014/main" id="{53BA776E-E57D-D977-C874-501CD86AE93B}"/>
                </a:ext>
              </a:extLst>
            </p:cNvPr>
            <p:cNvSpPr txBox="1"/>
            <p:nvPr/>
          </p:nvSpPr>
          <p:spPr>
            <a:xfrm>
              <a:off x="30653707" y="12037547"/>
              <a:ext cx="11070500" cy="766107"/>
            </a:xfrm>
            <a:prstGeom prst="rect">
              <a:avLst/>
            </a:prstGeom>
          </p:spPr>
          <p:txBody>
            <a:bodyPr wrap="square">
              <a:spAutoFit/>
            </a:bodyPr>
            <a:lstStyle/>
            <a:p>
              <a:pPr>
                <a:lnSpc>
                  <a:spcPct val="114000"/>
                </a:lnSpc>
              </a:pPr>
              <a:r>
                <a:rPr lang="en-US" altLang="zh-CN" sz="4000" dirty="0">
                  <a:latin typeface="+mn-lt"/>
                </a:rPr>
                <a:t>D-</a:t>
              </a:r>
              <a:r>
                <a:rPr lang="en-US" altLang="zh-CN" sz="4000" dirty="0" err="1">
                  <a:latin typeface="+mn-lt"/>
                </a:rPr>
                <a:t>NeRF</a:t>
              </a:r>
              <a:r>
                <a:rPr lang="en-US" altLang="zh-CN" sz="4000" dirty="0">
                  <a:latin typeface="+mn-lt"/>
                </a:rPr>
                <a:t> [1]              22.13      0.330       0.692      1.298</a:t>
              </a:r>
            </a:p>
          </p:txBody>
        </p:sp>
        <p:cxnSp>
          <p:nvCxnSpPr>
            <p:cNvPr id="5353" name="Straight Connector 5352">
              <a:extLst>
                <a:ext uri="{FF2B5EF4-FFF2-40B4-BE49-F238E27FC236}">
                  <a16:creationId xmlns:a16="http://schemas.microsoft.com/office/drawing/2014/main" id="{BB02C10D-6C78-6949-1497-44208F63CB80}"/>
                </a:ext>
              </a:extLst>
            </p:cNvPr>
            <p:cNvCxnSpPr>
              <a:cxnSpLocks/>
            </p:cNvCxnSpPr>
            <p:nvPr/>
          </p:nvCxnSpPr>
          <p:spPr>
            <a:xfrm>
              <a:off x="29867903" y="14454462"/>
              <a:ext cx="11903970"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54" name="TextBox 5353">
            <a:extLst>
              <a:ext uri="{FF2B5EF4-FFF2-40B4-BE49-F238E27FC236}">
                <a16:creationId xmlns:a16="http://schemas.microsoft.com/office/drawing/2014/main" id="{F719341F-B18D-16A9-1196-8923F338ADA8}"/>
              </a:ext>
            </a:extLst>
          </p:cNvPr>
          <p:cNvSpPr txBox="1"/>
          <p:nvPr/>
        </p:nvSpPr>
        <p:spPr>
          <a:xfrm rot="16200000">
            <a:off x="29058512" y="14941289"/>
            <a:ext cx="925060" cy="522724"/>
          </a:xfrm>
          <a:prstGeom prst="rect">
            <a:avLst/>
          </a:prstGeom>
          <a:noFill/>
        </p:spPr>
        <p:txBody>
          <a:bodyPr wrap="none" lIns="0" tIns="0" rIns="0" bIns="0" rtlCol="0">
            <a:spAutoFit/>
          </a:bodyPr>
          <a:lstStyle/>
          <a:p>
            <a:pPr>
              <a:lnSpc>
                <a:spcPct val="114000"/>
              </a:lnSpc>
            </a:pPr>
            <a:r>
              <a:rPr lang="en-US" altLang="zh-CN" sz="3200" b="1" dirty="0">
                <a:solidFill>
                  <a:srgbClr val="0070C0"/>
                </a:solidFill>
              </a:rPr>
              <a:t>Dino</a:t>
            </a:r>
            <a:endParaRPr lang="zh-CN" altLang="en-US" sz="3200" b="1" dirty="0" err="1">
              <a:solidFill>
                <a:srgbClr val="0070C0"/>
              </a:solidFill>
            </a:endParaRPr>
          </a:p>
        </p:txBody>
      </p:sp>
      <p:sp>
        <p:nvSpPr>
          <p:cNvPr id="5355" name="TextBox 5354">
            <a:extLst>
              <a:ext uri="{FF2B5EF4-FFF2-40B4-BE49-F238E27FC236}">
                <a16:creationId xmlns:a16="http://schemas.microsoft.com/office/drawing/2014/main" id="{865877CB-445B-7272-51CB-0156AED67501}"/>
              </a:ext>
            </a:extLst>
          </p:cNvPr>
          <p:cNvSpPr txBox="1"/>
          <p:nvPr/>
        </p:nvSpPr>
        <p:spPr>
          <a:xfrm>
            <a:off x="30191201" y="10901677"/>
            <a:ext cx="11258373" cy="668258"/>
          </a:xfrm>
          <a:prstGeom prst="rect">
            <a:avLst/>
          </a:prstGeom>
          <a:noFill/>
        </p:spPr>
        <p:txBody>
          <a:bodyPr wrap="none" lIns="0" tIns="0" rIns="0" bIns="0" rtlCol="0">
            <a:spAutoFit/>
          </a:bodyPr>
          <a:lstStyle/>
          <a:p>
            <a:pPr>
              <a:lnSpc>
                <a:spcPct val="114000"/>
              </a:lnSpc>
            </a:pPr>
            <a:r>
              <a:rPr lang="en-US" altLang="zh-CN" sz="4000" b="1" dirty="0">
                <a:latin typeface="+mn-lt"/>
              </a:rPr>
              <a:t>Method                  PSNR</a:t>
            </a:r>
            <a:r>
              <a:rPr lang="de-DE" altLang="zh-CN" sz="4000" b="1" dirty="0"/>
              <a:t>↑</a:t>
            </a:r>
            <a:r>
              <a:rPr lang="en-US" altLang="zh-CN" sz="4000" b="1" dirty="0">
                <a:latin typeface="+mn-lt"/>
              </a:rPr>
              <a:t>    SSIM</a:t>
            </a:r>
            <a:r>
              <a:rPr lang="de-DE" altLang="zh-CN" sz="4000" b="1" dirty="0"/>
              <a:t>↑    </a:t>
            </a:r>
            <a:r>
              <a:rPr lang="de-DE" altLang="zh-CN" sz="3200" b="1" dirty="0"/>
              <a:t> </a:t>
            </a:r>
            <a:r>
              <a:rPr lang="en-US" altLang="zh-CN" sz="4000" b="1" dirty="0">
                <a:latin typeface="+mn-lt"/>
              </a:rPr>
              <a:t>LPIPS</a:t>
            </a:r>
            <a:r>
              <a:rPr lang="de-DE" altLang="zh-CN" sz="4000" b="1" dirty="0"/>
              <a:t>↓   </a:t>
            </a:r>
            <a:r>
              <a:rPr lang="en-US" altLang="zh-CN" sz="4000" b="1" dirty="0">
                <a:latin typeface="+mn-lt"/>
              </a:rPr>
              <a:t>RMSE</a:t>
            </a:r>
            <a:r>
              <a:rPr lang="de-DE" altLang="zh-CN" sz="4000" b="1" dirty="0"/>
              <a:t>↓</a:t>
            </a:r>
            <a:r>
              <a:rPr lang="en-US" altLang="zh-CN" sz="4000" b="1" dirty="0">
                <a:latin typeface="+mn-lt"/>
              </a:rPr>
              <a:t> </a:t>
            </a:r>
            <a:endParaRPr lang="en-US" altLang="zh-CN" sz="4000" dirty="0">
              <a:latin typeface="+mn-lt"/>
            </a:endParaRPr>
          </a:p>
        </p:txBody>
      </p:sp>
      <p:sp>
        <p:nvSpPr>
          <p:cNvPr id="5358" name="Rectangle 5357">
            <a:extLst>
              <a:ext uri="{FF2B5EF4-FFF2-40B4-BE49-F238E27FC236}">
                <a16:creationId xmlns:a16="http://schemas.microsoft.com/office/drawing/2014/main" id="{7693EFFF-B55E-BA4A-3D18-3348ACFCC90D}"/>
              </a:ext>
            </a:extLst>
          </p:cNvPr>
          <p:cNvSpPr/>
          <p:nvPr/>
        </p:nvSpPr>
        <p:spPr>
          <a:xfrm>
            <a:off x="731607" y="2652225"/>
            <a:ext cx="27854911"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Introduction</a:t>
            </a:r>
            <a:endParaRPr lang="zh-CN" altLang="en-US" b="1" dirty="0">
              <a:solidFill>
                <a:schemeClr val="bg1"/>
              </a:solidFill>
            </a:endParaRPr>
          </a:p>
        </p:txBody>
      </p:sp>
      <p:sp>
        <p:nvSpPr>
          <p:cNvPr id="5360" name="Rectangle 5359">
            <a:extLst>
              <a:ext uri="{FF2B5EF4-FFF2-40B4-BE49-F238E27FC236}">
                <a16:creationId xmlns:a16="http://schemas.microsoft.com/office/drawing/2014/main" id="{4823CC53-B1D7-185F-6ACA-8D98FD52E8B9}"/>
              </a:ext>
            </a:extLst>
          </p:cNvPr>
          <p:cNvSpPr/>
          <p:nvPr/>
        </p:nvSpPr>
        <p:spPr>
          <a:xfrm>
            <a:off x="743797" y="3550784"/>
            <a:ext cx="27836882" cy="3622276"/>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1" name="TextBox 5360">
            <a:extLst>
              <a:ext uri="{FF2B5EF4-FFF2-40B4-BE49-F238E27FC236}">
                <a16:creationId xmlns:a16="http://schemas.microsoft.com/office/drawing/2014/main" id="{E0C607A1-6C01-0259-E550-B86A1DB10BE6}"/>
              </a:ext>
            </a:extLst>
          </p:cNvPr>
          <p:cNvSpPr txBox="1"/>
          <p:nvPr/>
        </p:nvSpPr>
        <p:spPr>
          <a:xfrm>
            <a:off x="778479" y="3653953"/>
            <a:ext cx="9562246" cy="3908762"/>
          </a:xfrm>
          <a:prstGeom prst="rect">
            <a:avLst/>
          </a:prstGeom>
          <a:noFill/>
        </p:spPr>
        <p:txBody>
          <a:bodyPr wrap="square" rtlCol="0">
            <a:spAutoFit/>
          </a:bodyPr>
          <a:lstStyle/>
          <a:p>
            <a:r>
              <a:rPr lang="en-GB" sz="3200" dirty="0"/>
              <a:t>Novel view synthesis on dynamic scenes is </a:t>
            </a:r>
            <a:r>
              <a:rPr lang="en-GB" sz="3200" u="sng" dirty="0"/>
              <a:t>under-constrained</a:t>
            </a:r>
            <a:r>
              <a:rPr lang="en-GB" sz="3200" dirty="0"/>
              <a:t>. The </a:t>
            </a:r>
            <a:r>
              <a:rPr lang="en-GB" sz="3200" dirty="0" err="1"/>
              <a:t>color</a:t>
            </a:r>
            <a:r>
              <a:rPr lang="en-GB" sz="3200" dirty="0"/>
              <a:t> output of D-</a:t>
            </a:r>
            <a:r>
              <a:rPr lang="en-GB" sz="3200" dirty="0" err="1"/>
              <a:t>NeRF</a:t>
            </a:r>
            <a:r>
              <a:rPr lang="en-GB" sz="3200" dirty="0"/>
              <a:t> [1] is blurry in non-rigid regions and the depth estimates reveal reconstruction failure.</a:t>
            </a:r>
          </a:p>
          <a:p>
            <a:endParaRPr lang="en-US" altLang="zh-CN" sz="2400" dirty="0"/>
          </a:p>
          <a:p>
            <a:r>
              <a:rPr lang="en-US" altLang="zh-CN" sz="3200" dirty="0"/>
              <a:t>Our method </a:t>
            </a:r>
            <a:r>
              <a:rPr lang="en-GB" sz="3200" dirty="0"/>
              <a:t>leverages </a:t>
            </a:r>
            <a:r>
              <a:rPr lang="en-GB" sz="3200" u="sng" dirty="0"/>
              <a:t>depth information</a:t>
            </a:r>
            <a:r>
              <a:rPr lang="en-GB" sz="3200" dirty="0"/>
              <a:t> to improve novel view synthesis on dynamic scenes.  </a:t>
            </a:r>
          </a:p>
          <a:p>
            <a:endParaRPr lang="en-US" altLang="zh-CN" sz="3200" dirty="0"/>
          </a:p>
        </p:txBody>
      </p:sp>
      <p:sp>
        <p:nvSpPr>
          <p:cNvPr id="5362" name="TextBox 5361">
            <a:extLst>
              <a:ext uri="{FF2B5EF4-FFF2-40B4-BE49-F238E27FC236}">
                <a16:creationId xmlns:a16="http://schemas.microsoft.com/office/drawing/2014/main" id="{C67FA6EE-8174-F679-5D37-44E610318D68}"/>
              </a:ext>
            </a:extLst>
          </p:cNvPr>
          <p:cNvSpPr txBox="1"/>
          <p:nvPr/>
        </p:nvSpPr>
        <p:spPr>
          <a:xfrm>
            <a:off x="21418304" y="3724429"/>
            <a:ext cx="3418814" cy="656663"/>
          </a:xfrm>
          <a:prstGeom prst="rect">
            <a:avLst/>
          </a:prstGeom>
          <a:noFill/>
        </p:spPr>
        <p:txBody>
          <a:bodyPr wrap="none" rtlCol="0">
            <a:spAutoFit/>
          </a:bodyPr>
          <a:lstStyle/>
          <a:p>
            <a:r>
              <a:rPr lang="en-US" altLang="zh-CN" sz="3600" b="1" dirty="0"/>
              <a:t>Contributions:</a:t>
            </a:r>
            <a:endParaRPr lang="zh-CN" altLang="en-US" sz="3600" b="1" dirty="0"/>
          </a:p>
        </p:txBody>
      </p:sp>
      <p:pic>
        <p:nvPicPr>
          <p:cNvPr id="5365" name="Picture 5364" descr="Qr code&#10;&#10;Description automatically generated">
            <a:extLst>
              <a:ext uri="{FF2B5EF4-FFF2-40B4-BE49-F238E27FC236}">
                <a16:creationId xmlns:a16="http://schemas.microsoft.com/office/drawing/2014/main" id="{EACDFB95-BDD3-8291-A951-00BA0A8CFC7F}"/>
              </a:ext>
            </a:extLst>
          </p:cNvPr>
          <p:cNvPicPr>
            <a:picLocks noChangeAspect="1"/>
          </p:cNvPicPr>
          <p:nvPr/>
        </p:nvPicPr>
        <p:blipFill rotWithShape="1">
          <a:blip r:embed="rId85"/>
          <a:srcRect l="7941" t="7766" r="6726" b="8216"/>
          <a:stretch/>
        </p:blipFill>
        <p:spPr>
          <a:xfrm>
            <a:off x="39540527" y="260646"/>
            <a:ext cx="2193834" cy="2160000"/>
          </a:xfrm>
          <a:prstGeom prst="rect">
            <a:avLst/>
          </a:prstGeom>
        </p:spPr>
      </p:pic>
      <p:sp>
        <p:nvSpPr>
          <p:cNvPr id="5363" name="Rectangle 5362">
            <a:extLst>
              <a:ext uri="{FF2B5EF4-FFF2-40B4-BE49-F238E27FC236}">
                <a16:creationId xmlns:a16="http://schemas.microsoft.com/office/drawing/2014/main" id="{C1340578-4AB2-EC5E-2A75-AA66FB14753D}"/>
              </a:ext>
            </a:extLst>
          </p:cNvPr>
          <p:cNvSpPr/>
          <p:nvPr/>
        </p:nvSpPr>
        <p:spPr>
          <a:xfrm>
            <a:off x="36243228" y="260646"/>
            <a:ext cx="5491131" cy="2159999"/>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7" name="TextBox 5366">
            <a:extLst>
              <a:ext uri="{FF2B5EF4-FFF2-40B4-BE49-F238E27FC236}">
                <a16:creationId xmlns:a16="http://schemas.microsoft.com/office/drawing/2014/main" id="{066F4367-352D-BC25-1484-80BB1C9315E8}"/>
              </a:ext>
            </a:extLst>
          </p:cNvPr>
          <p:cNvSpPr txBox="1"/>
          <p:nvPr/>
        </p:nvSpPr>
        <p:spPr>
          <a:xfrm>
            <a:off x="36336035" y="388077"/>
            <a:ext cx="3166702" cy="1969986"/>
          </a:xfrm>
          <a:prstGeom prst="rect">
            <a:avLst/>
          </a:prstGeom>
          <a:noFill/>
        </p:spPr>
        <p:txBody>
          <a:bodyPr wrap="none" rtlCol="0">
            <a:spAutoFit/>
          </a:bodyPr>
          <a:lstStyle/>
          <a:p>
            <a:r>
              <a:rPr lang="en-US" altLang="zh-CN" sz="4000" b="1" i="1" dirty="0"/>
              <a:t>ADL4CV</a:t>
            </a:r>
          </a:p>
          <a:p>
            <a:r>
              <a:rPr lang="en-US" altLang="zh-CN" sz="4000" i="1" dirty="0" err="1"/>
              <a:t>WiSe</a:t>
            </a:r>
            <a:r>
              <a:rPr lang="en-US" altLang="zh-CN" sz="4000" i="1" dirty="0"/>
              <a:t> 22 / 23</a:t>
            </a:r>
          </a:p>
          <a:p>
            <a:r>
              <a:rPr lang="en-US" altLang="zh-CN" sz="4000" i="1" dirty="0"/>
              <a:t>01.02.2023</a:t>
            </a:r>
            <a:endParaRPr lang="zh-CN" altLang="en-US" sz="4000" i="1" dirty="0"/>
          </a:p>
        </p:txBody>
      </p:sp>
      <p:grpSp>
        <p:nvGrpSpPr>
          <p:cNvPr id="3" name="Group 2">
            <a:extLst>
              <a:ext uri="{FF2B5EF4-FFF2-40B4-BE49-F238E27FC236}">
                <a16:creationId xmlns:a16="http://schemas.microsoft.com/office/drawing/2014/main" id="{A8728CD8-D48D-0CF0-C7CA-2048C9CABDDE}"/>
              </a:ext>
            </a:extLst>
          </p:cNvPr>
          <p:cNvGrpSpPr/>
          <p:nvPr/>
        </p:nvGrpSpPr>
        <p:grpSpPr>
          <a:xfrm>
            <a:off x="28794438" y="16790265"/>
            <a:ext cx="12930954" cy="3991262"/>
            <a:chOff x="29643306" y="16783574"/>
            <a:chExt cx="12930954" cy="3991263"/>
          </a:xfrm>
        </p:grpSpPr>
        <p:sp>
          <p:nvSpPr>
            <p:cNvPr id="5356" name="Rectangle 5355">
              <a:extLst>
                <a:ext uri="{FF2B5EF4-FFF2-40B4-BE49-F238E27FC236}">
                  <a16:creationId xmlns:a16="http://schemas.microsoft.com/office/drawing/2014/main" id="{5C3FB464-7DD2-2B62-5802-9588009DBACB}"/>
                </a:ext>
              </a:extLst>
            </p:cNvPr>
            <p:cNvSpPr/>
            <p:nvPr/>
          </p:nvSpPr>
          <p:spPr>
            <a:xfrm>
              <a:off x="29643306" y="16783574"/>
              <a:ext cx="12930954"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Conclusion</a:t>
              </a:r>
              <a:endParaRPr lang="zh-CN" altLang="en-US" b="1" dirty="0">
                <a:solidFill>
                  <a:schemeClr val="bg1"/>
                </a:solidFill>
              </a:endParaRPr>
            </a:p>
          </p:txBody>
        </p:sp>
        <p:sp>
          <p:nvSpPr>
            <p:cNvPr id="5357" name="Rectangle 5356">
              <a:extLst>
                <a:ext uri="{FF2B5EF4-FFF2-40B4-BE49-F238E27FC236}">
                  <a16:creationId xmlns:a16="http://schemas.microsoft.com/office/drawing/2014/main" id="{A7498A6C-A1FC-4710-3B77-F2417BB5CE4B}"/>
                </a:ext>
              </a:extLst>
            </p:cNvPr>
            <p:cNvSpPr/>
            <p:nvPr/>
          </p:nvSpPr>
          <p:spPr>
            <a:xfrm>
              <a:off x="29651974" y="17681874"/>
              <a:ext cx="12916558" cy="3092963"/>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8" name="TextBox 5367">
              <a:extLst>
                <a:ext uri="{FF2B5EF4-FFF2-40B4-BE49-F238E27FC236}">
                  <a16:creationId xmlns:a16="http://schemas.microsoft.com/office/drawing/2014/main" id="{90C3C12A-0C6A-1225-BFA0-C9F1AA19CE3A}"/>
                </a:ext>
              </a:extLst>
            </p:cNvPr>
            <p:cNvSpPr txBox="1"/>
            <p:nvPr/>
          </p:nvSpPr>
          <p:spPr>
            <a:xfrm>
              <a:off x="29746627" y="17805275"/>
              <a:ext cx="12816522" cy="2923878"/>
            </a:xfrm>
            <a:prstGeom prst="rect">
              <a:avLst/>
            </a:prstGeom>
            <a:noFill/>
          </p:spPr>
          <p:txBody>
            <a:bodyPr wrap="square" rtlCol="0">
              <a:spAutoFit/>
            </a:bodyPr>
            <a:lstStyle/>
            <a:p>
              <a:r>
                <a:rPr lang="en-GB" sz="3200" dirty="0"/>
                <a:t>Depth-Supervised Dynamic </a:t>
              </a:r>
              <a:r>
                <a:rPr lang="en-GB" sz="3200" dirty="0" err="1"/>
                <a:t>NeRF</a:t>
              </a:r>
              <a:r>
                <a:rPr lang="en-GB" sz="3200" dirty="0"/>
                <a:t> takes advantage of depth information</a:t>
              </a:r>
              <a:r>
                <a:rPr lang="zh-CN" altLang="en-US" sz="3200" dirty="0"/>
                <a:t> </a:t>
              </a:r>
              <a:r>
                <a:rPr lang="en-GB" sz="3200" dirty="0"/>
                <a:t>to better constrain the optimization, which improves novel view synthesis in terms of </a:t>
              </a:r>
              <a:r>
                <a:rPr lang="en-GB" sz="3200" dirty="0" err="1"/>
                <a:t>color</a:t>
              </a:r>
              <a:r>
                <a:rPr lang="en-GB" sz="3200" dirty="0"/>
                <a:t> and depth. </a:t>
              </a:r>
            </a:p>
            <a:p>
              <a:endParaRPr lang="en-US" altLang="zh-CN" sz="2400" dirty="0"/>
            </a:p>
            <a:p>
              <a:r>
                <a:rPr lang="en-GB" sz="3200" dirty="0"/>
                <a:t>The large decrease in depth error shows that our method better recovers the  geometry of dynamic scenes.  </a:t>
              </a:r>
            </a:p>
          </p:txBody>
        </p:sp>
      </p:grpSp>
      <p:pic>
        <p:nvPicPr>
          <p:cNvPr id="5374" name="Picture 5373">
            <a:extLst>
              <a:ext uri="{FF2B5EF4-FFF2-40B4-BE49-F238E27FC236}">
                <a16:creationId xmlns:a16="http://schemas.microsoft.com/office/drawing/2014/main" id="{8AA2EE0E-A189-FB67-6174-FD05B7F78352}"/>
              </a:ext>
            </a:extLst>
          </p:cNvPr>
          <p:cNvPicPr>
            <a:picLocks noChangeAspect="1"/>
          </p:cNvPicPr>
          <p:nvPr/>
        </p:nvPicPr>
        <p:blipFill>
          <a:blip r:embed="rId86"/>
          <a:stretch>
            <a:fillRect/>
          </a:stretch>
        </p:blipFill>
        <p:spPr>
          <a:xfrm>
            <a:off x="15945827" y="3712273"/>
            <a:ext cx="4795901" cy="2433242"/>
          </a:xfrm>
          <a:prstGeom prst="rect">
            <a:avLst/>
          </a:prstGeom>
        </p:spPr>
      </p:pic>
      <p:pic>
        <p:nvPicPr>
          <p:cNvPr id="5376" name="Picture 5375">
            <a:extLst>
              <a:ext uri="{FF2B5EF4-FFF2-40B4-BE49-F238E27FC236}">
                <a16:creationId xmlns:a16="http://schemas.microsoft.com/office/drawing/2014/main" id="{8264E79A-C86E-67B4-180B-A1B27BBD9D7E}"/>
              </a:ext>
            </a:extLst>
          </p:cNvPr>
          <p:cNvPicPr>
            <a:picLocks noChangeAspect="1"/>
          </p:cNvPicPr>
          <p:nvPr/>
        </p:nvPicPr>
        <p:blipFill rotWithShape="1">
          <a:blip r:embed="rId87"/>
          <a:srcRect r="55629"/>
          <a:stretch/>
        </p:blipFill>
        <p:spPr>
          <a:xfrm>
            <a:off x="10597264" y="3698919"/>
            <a:ext cx="2518408" cy="2415495"/>
          </a:xfrm>
          <a:prstGeom prst="rect">
            <a:avLst/>
          </a:prstGeom>
        </p:spPr>
      </p:pic>
      <p:pic>
        <p:nvPicPr>
          <p:cNvPr id="5377" name="Picture 5376">
            <a:extLst>
              <a:ext uri="{FF2B5EF4-FFF2-40B4-BE49-F238E27FC236}">
                <a16:creationId xmlns:a16="http://schemas.microsoft.com/office/drawing/2014/main" id="{5F24F362-BDE3-32CF-562E-9048731AEDAE}"/>
              </a:ext>
            </a:extLst>
          </p:cNvPr>
          <p:cNvPicPr>
            <a:picLocks noChangeAspect="1"/>
          </p:cNvPicPr>
          <p:nvPr/>
        </p:nvPicPr>
        <p:blipFill rotWithShape="1">
          <a:blip r:embed="rId87"/>
          <a:srcRect l="56082"/>
          <a:stretch/>
        </p:blipFill>
        <p:spPr>
          <a:xfrm>
            <a:off x="13133887" y="3689480"/>
            <a:ext cx="2492650" cy="2415495"/>
          </a:xfrm>
          <a:prstGeom prst="rect">
            <a:avLst/>
          </a:prstGeom>
        </p:spPr>
      </p:pic>
      <p:sp>
        <p:nvSpPr>
          <p:cNvPr id="5379" name="TextBox 5378">
            <a:extLst>
              <a:ext uri="{FF2B5EF4-FFF2-40B4-BE49-F238E27FC236}">
                <a16:creationId xmlns:a16="http://schemas.microsoft.com/office/drawing/2014/main" id="{5827CE92-BB9D-178F-0552-17CCF83C3092}"/>
              </a:ext>
            </a:extLst>
          </p:cNvPr>
          <p:cNvSpPr txBox="1"/>
          <p:nvPr/>
        </p:nvSpPr>
        <p:spPr>
          <a:xfrm>
            <a:off x="12372126" y="6065198"/>
            <a:ext cx="1804845" cy="469045"/>
          </a:xfrm>
          <a:prstGeom prst="rect">
            <a:avLst/>
          </a:prstGeom>
          <a:noFill/>
        </p:spPr>
        <p:txBody>
          <a:bodyPr wrap="none" rtlCol="0">
            <a:spAutoFit/>
          </a:bodyPr>
          <a:lstStyle/>
          <a:p>
            <a:r>
              <a:rPr lang="en-US" altLang="zh-CN" sz="2400" b="1" dirty="0"/>
              <a:t>D-</a:t>
            </a:r>
            <a:r>
              <a:rPr lang="en-US" altLang="zh-CN" sz="2400" b="1" dirty="0" err="1"/>
              <a:t>NeRF</a:t>
            </a:r>
            <a:r>
              <a:rPr lang="en-US" altLang="zh-CN" sz="2400" b="1" dirty="0"/>
              <a:t> [1]</a:t>
            </a:r>
            <a:endParaRPr lang="zh-CN" altLang="en-US" sz="2400" b="1" dirty="0"/>
          </a:p>
        </p:txBody>
      </p:sp>
      <p:sp>
        <p:nvSpPr>
          <p:cNvPr id="5380" name="TextBox 5379">
            <a:extLst>
              <a:ext uri="{FF2B5EF4-FFF2-40B4-BE49-F238E27FC236}">
                <a16:creationId xmlns:a16="http://schemas.microsoft.com/office/drawing/2014/main" id="{B7A0C74E-3C50-BA40-EA3D-62F611D4F409}"/>
              </a:ext>
            </a:extLst>
          </p:cNvPr>
          <p:cNvSpPr txBox="1"/>
          <p:nvPr/>
        </p:nvSpPr>
        <p:spPr>
          <a:xfrm>
            <a:off x="17315644" y="6065198"/>
            <a:ext cx="2026338" cy="469045"/>
          </a:xfrm>
          <a:prstGeom prst="rect">
            <a:avLst/>
          </a:prstGeom>
          <a:noFill/>
        </p:spPr>
        <p:txBody>
          <a:bodyPr wrap="none" rtlCol="0">
            <a:spAutoFit/>
          </a:bodyPr>
          <a:lstStyle/>
          <a:p>
            <a:r>
              <a:rPr lang="en-US" altLang="zh-CN" sz="2400" b="1" dirty="0" err="1"/>
              <a:t>Groundtruth</a:t>
            </a:r>
            <a:endParaRPr lang="zh-CN" altLang="en-US" sz="2400" b="1" dirty="0"/>
          </a:p>
        </p:txBody>
      </p:sp>
      <mc:AlternateContent xmlns:mc="http://schemas.openxmlformats.org/markup-compatibility/2006" xmlns:a14="http://schemas.microsoft.com/office/drawing/2010/main">
        <mc:Choice Requires="a14">
          <p:sp>
            <p:nvSpPr>
              <p:cNvPr id="5381" name="TextBox 5380">
                <a:extLst>
                  <a:ext uri="{FF2B5EF4-FFF2-40B4-BE49-F238E27FC236}">
                    <a16:creationId xmlns:a16="http://schemas.microsoft.com/office/drawing/2014/main" id="{9D9BF7E1-0521-7BF5-DC99-A91B547CAA25}"/>
                  </a:ext>
                </a:extLst>
              </p:cNvPr>
              <p:cNvSpPr txBox="1"/>
              <p:nvPr/>
            </p:nvSpPr>
            <p:spPr>
              <a:xfrm>
                <a:off x="10480541" y="6602415"/>
                <a:ext cx="28346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Depth</m:t>
                      </m:r>
                      <m:r>
                        <a:rPr lang="en-US" altLang="zh-CN" sz="2800">
                          <a:latin typeface="Cambria Math" panose="02040503050406030204" pitchFamily="18" charset="0"/>
                        </a:rPr>
                        <m:t> </m:t>
                      </m:r>
                      <m:r>
                        <a:rPr lang="en-US" altLang="zh-CN" sz="2800" i="1">
                          <a:latin typeface="Cambria Math" panose="02040503050406030204" pitchFamily="18" charset="0"/>
                        </a:rPr>
                        <m:t>[1.47</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r>
                        <a:rPr lang="en-US" altLang="zh-CN" sz="2800" i="1">
                          <a:latin typeface="Cambria Math" panose="02040503050406030204" pitchFamily="18" charset="0"/>
                        </a:rPr>
                        <m:t>1.83]</m:t>
                      </m:r>
                    </m:oMath>
                  </m:oMathPara>
                </a14:m>
                <a:endParaRPr lang="zh-CN" altLang="en-US" sz="3200" dirty="0"/>
              </a:p>
            </p:txBody>
          </p:sp>
        </mc:Choice>
        <mc:Fallback xmlns="">
          <p:sp>
            <p:nvSpPr>
              <p:cNvPr id="5381" name="TextBox 5380">
                <a:extLst>
                  <a:ext uri="{FF2B5EF4-FFF2-40B4-BE49-F238E27FC236}">
                    <a16:creationId xmlns:a16="http://schemas.microsoft.com/office/drawing/2014/main" id="{9D9BF7E1-0521-7BF5-DC99-A91B547CAA25}"/>
                  </a:ext>
                </a:extLst>
              </p:cNvPr>
              <p:cNvSpPr txBox="1">
                <a:spLocks noRot="1" noChangeAspect="1" noMove="1" noResize="1" noEditPoints="1" noAdjustHandles="1" noChangeArrowheads="1" noChangeShapeType="1" noTextEdit="1"/>
              </p:cNvSpPr>
              <p:nvPr/>
            </p:nvSpPr>
            <p:spPr>
              <a:xfrm>
                <a:off x="10480541" y="6602415"/>
                <a:ext cx="2834622" cy="430887"/>
              </a:xfrm>
              <a:prstGeom prst="rect">
                <a:avLst/>
              </a:prstGeom>
              <a:blipFill>
                <a:blip r:embed="rId88"/>
                <a:stretch>
                  <a:fillRect l="-4018" t="-5714" r="-3571" b="-4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382" name="TextBox 5381">
                <a:extLst>
                  <a:ext uri="{FF2B5EF4-FFF2-40B4-BE49-F238E27FC236}">
                    <a16:creationId xmlns:a16="http://schemas.microsoft.com/office/drawing/2014/main" id="{6AA176FA-325A-3848-6486-30210C87B471}"/>
                  </a:ext>
                </a:extLst>
              </p:cNvPr>
              <p:cNvSpPr txBox="1"/>
              <p:nvPr/>
            </p:nvSpPr>
            <p:spPr>
              <a:xfrm>
                <a:off x="13461794" y="6603560"/>
                <a:ext cx="2064904"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=0.0021</m:t>
                      </m:r>
                    </m:oMath>
                  </m:oMathPara>
                </a14:m>
                <a:endParaRPr lang="zh-CN" altLang="en-US" sz="2800" dirty="0"/>
              </a:p>
            </p:txBody>
          </p:sp>
        </mc:Choice>
        <mc:Fallback xmlns="">
          <p:sp>
            <p:nvSpPr>
              <p:cNvPr id="5382" name="TextBox 5381">
                <a:extLst>
                  <a:ext uri="{FF2B5EF4-FFF2-40B4-BE49-F238E27FC236}">
                    <a16:creationId xmlns:a16="http://schemas.microsoft.com/office/drawing/2014/main" id="{6AA176FA-325A-3848-6486-30210C87B471}"/>
                  </a:ext>
                </a:extLst>
              </p:cNvPr>
              <p:cNvSpPr txBox="1">
                <a:spLocks noRot="1" noChangeAspect="1" noMove="1" noResize="1" noEditPoints="1" noAdjustHandles="1" noChangeArrowheads="1" noChangeShapeType="1" noTextEdit="1"/>
              </p:cNvSpPr>
              <p:nvPr/>
            </p:nvSpPr>
            <p:spPr>
              <a:xfrm>
                <a:off x="13461794" y="6603560"/>
                <a:ext cx="2064904" cy="437775"/>
              </a:xfrm>
              <a:prstGeom prst="rect">
                <a:avLst/>
              </a:prstGeom>
              <a:blipFill>
                <a:blip r:embed="rId8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83" name="TextBox 5382">
                <a:extLst>
                  <a:ext uri="{FF2B5EF4-FFF2-40B4-BE49-F238E27FC236}">
                    <a16:creationId xmlns:a16="http://schemas.microsoft.com/office/drawing/2014/main" id="{4BC7FF08-CDAB-11F8-DEEA-032B6A1DA1F2}"/>
                  </a:ext>
                </a:extLst>
              </p:cNvPr>
              <p:cNvSpPr txBox="1"/>
              <p:nvPr/>
            </p:nvSpPr>
            <p:spPr>
              <a:xfrm>
                <a:off x="15830172" y="6597520"/>
                <a:ext cx="28346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Depth</m:t>
                      </m:r>
                      <m:r>
                        <a:rPr lang="en-US" altLang="zh-CN" sz="2800">
                          <a:latin typeface="Cambria Math" panose="02040503050406030204" pitchFamily="18" charset="0"/>
                        </a:rPr>
                        <m:t> </m:t>
                      </m:r>
                      <m:r>
                        <a:rPr lang="en-US" altLang="zh-CN" sz="2800" i="1">
                          <a:latin typeface="Cambria Math" panose="02040503050406030204" pitchFamily="18" charset="0"/>
                        </a:rPr>
                        <m:t>[1.70</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r>
                        <a:rPr lang="en-US" altLang="zh-CN" sz="2800" i="1">
                          <a:latin typeface="Cambria Math" panose="02040503050406030204" pitchFamily="18" charset="0"/>
                        </a:rPr>
                        <m:t>8.39]</m:t>
                      </m:r>
                    </m:oMath>
                  </m:oMathPara>
                </a14:m>
                <a:endParaRPr lang="zh-CN" altLang="en-US" sz="3200" dirty="0"/>
              </a:p>
            </p:txBody>
          </p:sp>
        </mc:Choice>
        <mc:Fallback xmlns="">
          <p:sp>
            <p:nvSpPr>
              <p:cNvPr id="5383" name="TextBox 5382">
                <a:extLst>
                  <a:ext uri="{FF2B5EF4-FFF2-40B4-BE49-F238E27FC236}">
                    <a16:creationId xmlns:a16="http://schemas.microsoft.com/office/drawing/2014/main" id="{4BC7FF08-CDAB-11F8-DEEA-032B6A1DA1F2}"/>
                  </a:ext>
                </a:extLst>
              </p:cNvPr>
              <p:cNvSpPr txBox="1">
                <a:spLocks noRot="1" noChangeAspect="1" noMove="1" noResize="1" noEditPoints="1" noAdjustHandles="1" noChangeArrowheads="1" noChangeShapeType="1" noTextEdit="1"/>
              </p:cNvSpPr>
              <p:nvPr/>
            </p:nvSpPr>
            <p:spPr>
              <a:xfrm>
                <a:off x="15830172" y="6597520"/>
                <a:ext cx="2834622" cy="430887"/>
              </a:xfrm>
              <a:prstGeom prst="rect">
                <a:avLst/>
              </a:prstGeom>
              <a:blipFill>
                <a:blip r:embed="rId90"/>
                <a:stretch>
                  <a:fillRect l="-4018" t="-5714" r="-3571" b="-3714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384" name="TextBox 5383">
                <a:extLst>
                  <a:ext uri="{FF2B5EF4-FFF2-40B4-BE49-F238E27FC236}">
                    <a16:creationId xmlns:a16="http://schemas.microsoft.com/office/drawing/2014/main" id="{B72FF198-DB45-0C19-F81E-E161E8DF74CA}"/>
                  </a:ext>
                </a:extLst>
              </p:cNvPr>
              <p:cNvSpPr txBox="1"/>
              <p:nvPr/>
            </p:nvSpPr>
            <p:spPr>
              <a:xfrm>
                <a:off x="18857424" y="6596176"/>
                <a:ext cx="2064904"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=1.5931</m:t>
                      </m:r>
                    </m:oMath>
                  </m:oMathPara>
                </a14:m>
                <a:endParaRPr lang="zh-CN" altLang="en-US" sz="2800" dirty="0"/>
              </a:p>
            </p:txBody>
          </p:sp>
        </mc:Choice>
        <mc:Fallback xmlns="">
          <p:sp>
            <p:nvSpPr>
              <p:cNvPr id="5384" name="TextBox 5383">
                <a:extLst>
                  <a:ext uri="{FF2B5EF4-FFF2-40B4-BE49-F238E27FC236}">
                    <a16:creationId xmlns:a16="http://schemas.microsoft.com/office/drawing/2014/main" id="{B72FF198-DB45-0C19-F81E-E161E8DF74CA}"/>
                  </a:ext>
                </a:extLst>
              </p:cNvPr>
              <p:cNvSpPr txBox="1">
                <a:spLocks noRot="1" noChangeAspect="1" noMove="1" noResize="1" noEditPoints="1" noAdjustHandles="1" noChangeArrowheads="1" noChangeShapeType="1" noTextEdit="1"/>
              </p:cNvSpPr>
              <p:nvPr/>
            </p:nvSpPr>
            <p:spPr>
              <a:xfrm>
                <a:off x="18857424" y="6596176"/>
                <a:ext cx="2064904" cy="437775"/>
              </a:xfrm>
              <a:prstGeom prst="rect">
                <a:avLst/>
              </a:prstGeom>
              <a:blipFill>
                <a:blip r:embed="rId91"/>
                <a:stretch>
                  <a:fillRect/>
                </a:stretch>
              </a:blipFill>
            </p:spPr>
            <p:txBody>
              <a:bodyPr/>
              <a:lstStyle/>
              <a:p>
                <a:r>
                  <a:rPr lang="zh-CN" altLang="en-US">
                    <a:noFill/>
                  </a:rPr>
                  <a:t> </a:t>
                </a:r>
              </a:p>
            </p:txBody>
          </p:sp>
        </mc:Fallback>
      </mc:AlternateContent>
      <p:cxnSp>
        <p:nvCxnSpPr>
          <p:cNvPr id="5386" name="Straight Connector 5385">
            <a:extLst>
              <a:ext uri="{FF2B5EF4-FFF2-40B4-BE49-F238E27FC236}">
                <a16:creationId xmlns:a16="http://schemas.microsoft.com/office/drawing/2014/main" id="{1B083C2C-00C7-1BEE-B1D0-8FDADF26727E}"/>
              </a:ext>
            </a:extLst>
          </p:cNvPr>
          <p:cNvCxnSpPr/>
          <p:nvPr/>
        </p:nvCxnSpPr>
        <p:spPr>
          <a:xfrm flipH="1">
            <a:off x="21162757" y="3745174"/>
            <a:ext cx="13234" cy="32105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387" name="Straight Connector 5386">
            <a:extLst>
              <a:ext uri="{FF2B5EF4-FFF2-40B4-BE49-F238E27FC236}">
                <a16:creationId xmlns:a16="http://schemas.microsoft.com/office/drawing/2014/main" id="{B14CE850-BEB4-C3A0-BD0D-9418336C7D7F}"/>
              </a:ext>
            </a:extLst>
          </p:cNvPr>
          <p:cNvCxnSpPr/>
          <p:nvPr/>
        </p:nvCxnSpPr>
        <p:spPr>
          <a:xfrm flipH="1">
            <a:off x="10358940" y="3751094"/>
            <a:ext cx="13234" cy="3210581"/>
          </a:xfrm>
          <a:prstGeom prst="line">
            <a:avLst/>
          </a:prstGeom>
        </p:spPr>
        <p:style>
          <a:lnRef idx="2">
            <a:schemeClr val="accent1"/>
          </a:lnRef>
          <a:fillRef idx="0">
            <a:schemeClr val="accent1"/>
          </a:fillRef>
          <a:effectRef idx="1">
            <a:schemeClr val="accent1"/>
          </a:effectRef>
          <a:fontRef idx="minor">
            <a:schemeClr val="tx1"/>
          </a:fontRef>
        </p:style>
      </p:cxnSp>
      <p:sp>
        <p:nvSpPr>
          <p:cNvPr id="5388" name="TextBox 5387">
            <a:extLst>
              <a:ext uri="{FF2B5EF4-FFF2-40B4-BE49-F238E27FC236}">
                <a16:creationId xmlns:a16="http://schemas.microsoft.com/office/drawing/2014/main" id="{B1DF5636-3CC0-E9AE-5212-A6562BA85F68}"/>
              </a:ext>
            </a:extLst>
          </p:cNvPr>
          <p:cNvSpPr txBox="1"/>
          <p:nvPr/>
        </p:nvSpPr>
        <p:spPr>
          <a:xfrm>
            <a:off x="21585518" y="4311749"/>
            <a:ext cx="6633724" cy="2595379"/>
          </a:xfrm>
          <a:prstGeom prst="rect">
            <a:avLst/>
          </a:prstGeom>
          <a:noFill/>
        </p:spPr>
        <p:txBody>
          <a:bodyPr wrap="none" rtlCol="0">
            <a:spAutoFit/>
          </a:bodyPr>
          <a:lstStyle/>
          <a:p>
            <a:r>
              <a:rPr lang="en-US" altLang="zh-CN" sz="3200" dirty="0"/>
              <a:t>+ Depth Supervision with </a:t>
            </a:r>
          </a:p>
          <a:p>
            <a:r>
              <a:rPr lang="en-US" altLang="zh-CN" sz="3200" dirty="0"/>
              <a:t>   </a:t>
            </a:r>
            <a:r>
              <a:rPr lang="en-US" altLang="zh-CN" sz="3200" i="1" u="sng" dirty="0"/>
              <a:t>MSE</a:t>
            </a:r>
            <a:r>
              <a:rPr lang="en-US" altLang="zh-CN" sz="3200" dirty="0"/>
              <a:t> &amp; </a:t>
            </a:r>
            <a:r>
              <a:rPr lang="en-US" altLang="zh-CN" sz="3200" i="1" u="sng" dirty="0"/>
              <a:t>GNLL</a:t>
            </a:r>
            <a:r>
              <a:rPr lang="en-US" altLang="zh-CN" sz="3200" dirty="0"/>
              <a:t> Loss function</a:t>
            </a:r>
          </a:p>
          <a:p>
            <a:r>
              <a:rPr lang="en-US" altLang="zh-CN" sz="3200" dirty="0"/>
              <a:t>+ </a:t>
            </a:r>
            <a:r>
              <a:rPr lang="en-US" altLang="zh-CN" sz="3200" i="1" u="sng" dirty="0"/>
              <a:t>Depth Guided Sampling</a:t>
            </a:r>
            <a:r>
              <a:rPr lang="en-US" altLang="zh-CN" sz="3200" dirty="0"/>
              <a:t> Strategy</a:t>
            </a:r>
          </a:p>
          <a:p>
            <a:r>
              <a:rPr lang="en-US" altLang="zh-CN" sz="3200" dirty="0"/>
              <a:t>+ Benchmarking on both </a:t>
            </a:r>
            <a:r>
              <a:rPr lang="en-US" altLang="zh-CN" sz="3200" i="1" u="sng" dirty="0"/>
              <a:t>Real</a:t>
            </a:r>
            <a:r>
              <a:rPr lang="en-US" altLang="zh-CN" sz="3200" i="1" dirty="0"/>
              <a:t> </a:t>
            </a:r>
          </a:p>
          <a:p>
            <a:r>
              <a:rPr lang="en-US" altLang="zh-CN" sz="3200" dirty="0"/>
              <a:t>   </a:t>
            </a:r>
            <a:r>
              <a:rPr lang="en-US" altLang="zh-CN" sz="3200" i="1" u="sng" dirty="0"/>
              <a:t>and Synthetic</a:t>
            </a:r>
            <a:r>
              <a:rPr lang="en-US" altLang="zh-CN" sz="3200" dirty="0"/>
              <a:t> Datasets</a:t>
            </a:r>
            <a:endParaRPr lang="zh-CN" altLang="en-US" sz="3200" dirty="0"/>
          </a:p>
        </p:txBody>
      </p:sp>
      <p:sp>
        <p:nvSpPr>
          <p:cNvPr id="5389" name="TextBox 5388">
            <a:extLst>
              <a:ext uri="{FF2B5EF4-FFF2-40B4-BE49-F238E27FC236}">
                <a16:creationId xmlns:a16="http://schemas.microsoft.com/office/drawing/2014/main" id="{01CA9D26-98D0-F3C3-0240-0987E2B30D8B}"/>
              </a:ext>
            </a:extLst>
          </p:cNvPr>
          <p:cNvSpPr txBox="1"/>
          <p:nvPr/>
        </p:nvSpPr>
        <p:spPr>
          <a:xfrm>
            <a:off x="28788883" y="20845770"/>
            <a:ext cx="13239434" cy="531584"/>
          </a:xfrm>
          <a:prstGeom prst="rect">
            <a:avLst/>
          </a:prstGeom>
          <a:noFill/>
        </p:spPr>
        <p:txBody>
          <a:bodyPr wrap="none" rtlCol="0">
            <a:spAutoFit/>
          </a:bodyPr>
          <a:lstStyle/>
          <a:p>
            <a:r>
              <a:rPr lang="en-US" altLang="zh-CN" sz="2800" b="1" dirty="0"/>
              <a:t>Reference: </a:t>
            </a:r>
            <a:r>
              <a:rPr lang="en-US" altLang="zh-CN" sz="2800" dirty="0"/>
              <a:t>[1] </a:t>
            </a:r>
            <a:r>
              <a:rPr lang="en-US" altLang="zh-CN" sz="2600" dirty="0"/>
              <a:t>D-</a:t>
            </a:r>
            <a:r>
              <a:rPr lang="en-US" altLang="zh-CN" sz="2600" dirty="0" err="1"/>
              <a:t>NeRF</a:t>
            </a:r>
            <a:r>
              <a:rPr lang="en-US" altLang="zh-CN" sz="2600" dirty="0"/>
              <a:t>: Neural Radiance Fields for Dynamic Scenes, </a:t>
            </a:r>
            <a:r>
              <a:rPr lang="en-US" altLang="zh-CN" sz="2600" dirty="0" err="1"/>
              <a:t>Pumarola</a:t>
            </a:r>
            <a:r>
              <a:rPr lang="en-US" altLang="zh-CN" sz="2600" dirty="0"/>
              <a:t> et. al</a:t>
            </a:r>
            <a:endParaRPr lang="zh-CN" altLang="en-US" sz="2600" dirty="0"/>
          </a:p>
        </p:txBody>
      </p:sp>
      <p:cxnSp>
        <p:nvCxnSpPr>
          <p:cNvPr id="4" name="Straight Connector 3">
            <a:extLst>
              <a:ext uri="{FF2B5EF4-FFF2-40B4-BE49-F238E27FC236}">
                <a16:creationId xmlns:a16="http://schemas.microsoft.com/office/drawing/2014/main" id="{44DB8625-C3C5-C786-F7A1-0DD4314A4D43}"/>
              </a:ext>
            </a:extLst>
          </p:cNvPr>
          <p:cNvCxnSpPr>
            <a:cxnSpLocks/>
          </p:cNvCxnSpPr>
          <p:nvPr/>
        </p:nvCxnSpPr>
        <p:spPr>
          <a:xfrm>
            <a:off x="29270714" y="10935302"/>
            <a:ext cx="12195932"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48500FF-7526-7E37-6EED-70EA99257624}"/>
              </a:ext>
            </a:extLst>
          </p:cNvPr>
          <p:cNvSpPr txBox="1"/>
          <p:nvPr/>
        </p:nvSpPr>
        <p:spPr>
          <a:xfrm rot="16200000">
            <a:off x="29043104" y="9849363"/>
            <a:ext cx="580287" cy="257250"/>
          </a:xfrm>
          <a:prstGeom prst="rect">
            <a:avLst/>
          </a:prstGeom>
          <a:noFill/>
        </p:spPr>
        <p:txBody>
          <a:bodyPr wrap="none" lIns="0" tIns="0" rIns="0" bIns="0" rtlCol="0">
            <a:spAutoFit/>
          </a:bodyPr>
          <a:lstStyle/>
          <a:p>
            <a:pPr>
              <a:lnSpc>
                <a:spcPct val="114000"/>
              </a:lnSpc>
            </a:pPr>
            <a:r>
              <a:rPr lang="en-US" altLang="zh-CN" sz="1600" b="1" dirty="0"/>
              <a:t>Depth</a:t>
            </a:r>
            <a:endParaRPr lang="zh-CN" altLang="en-US" sz="1600" b="1" dirty="0" err="1"/>
          </a:p>
        </p:txBody>
      </p:sp>
      <p:sp>
        <p:nvSpPr>
          <p:cNvPr id="6" name="TextBox 5">
            <a:extLst>
              <a:ext uri="{FF2B5EF4-FFF2-40B4-BE49-F238E27FC236}">
                <a16:creationId xmlns:a16="http://schemas.microsoft.com/office/drawing/2014/main" id="{B0A9289A-599C-EED4-6020-C1B7E72ED915}"/>
              </a:ext>
            </a:extLst>
          </p:cNvPr>
          <p:cNvSpPr txBox="1"/>
          <p:nvPr/>
        </p:nvSpPr>
        <p:spPr>
          <a:xfrm rot="16200000">
            <a:off x="29003496" y="7811332"/>
            <a:ext cx="535403" cy="257250"/>
          </a:xfrm>
          <a:prstGeom prst="rect">
            <a:avLst/>
          </a:prstGeom>
          <a:noFill/>
        </p:spPr>
        <p:txBody>
          <a:bodyPr wrap="none" lIns="0" tIns="0" rIns="0" bIns="0" rtlCol="0">
            <a:spAutoFit/>
          </a:bodyPr>
          <a:lstStyle/>
          <a:p>
            <a:pPr>
              <a:lnSpc>
                <a:spcPct val="114000"/>
              </a:lnSpc>
            </a:pPr>
            <a:r>
              <a:rPr lang="en-US" altLang="zh-CN" sz="1600" b="1" dirty="0"/>
              <a:t>Color</a:t>
            </a:r>
            <a:endParaRPr lang="zh-CN" altLang="en-US" sz="1600" b="1" dirty="0" err="1"/>
          </a:p>
        </p:txBody>
      </p:sp>
      <p:sp>
        <p:nvSpPr>
          <p:cNvPr id="7" name="TextBox 6">
            <a:extLst>
              <a:ext uri="{FF2B5EF4-FFF2-40B4-BE49-F238E27FC236}">
                <a16:creationId xmlns:a16="http://schemas.microsoft.com/office/drawing/2014/main" id="{5324ECCF-034D-FB48-933E-FDE06232F403}"/>
              </a:ext>
            </a:extLst>
          </p:cNvPr>
          <p:cNvSpPr txBox="1"/>
          <p:nvPr/>
        </p:nvSpPr>
        <p:spPr>
          <a:xfrm rot="16200000">
            <a:off x="29013381" y="6011375"/>
            <a:ext cx="580287" cy="257250"/>
          </a:xfrm>
          <a:prstGeom prst="rect">
            <a:avLst/>
          </a:prstGeom>
          <a:noFill/>
        </p:spPr>
        <p:txBody>
          <a:bodyPr wrap="none" lIns="0" tIns="0" rIns="0" bIns="0" rtlCol="0">
            <a:spAutoFit/>
          </a:bodyPr>
          <a:lstStyle/>
          <a:p>
            <a:pPr>
              <a:lnSpc>
                <a:spcPct val="114000"/>
              </a:lnSpc>
            </a:pPr>
            <a:r>
              <a:rPr lang="en-US" altLang="zh-CN" sz="1600" b="1" dirty="0"/>
              <a:t>Depth</a:t>
            </a:r>
            <a:endParaRPr lang="zh-CN" altLang="en-US" sz="1600" b="1" dirty="0" err="1"/>
          </a:p>
        </p:txBody>
      </p:sp>
      <p:sp>
        <p:nvSpPr>
          <p:cNvPr id="8" name="TextBox 7">
            <a:extLst>
              <a:ext uri="{FF2B5EF4-FFF2-40B4-BE49-F238E27FC236}">
                <a16:creationId xmlns:a16="http://schemas.microsoft.com/office/drawing/2014/main" id="{D6D6A580-07FC-EEC9-CA6F-092E5B0C0546}"/>
              </a:ext>
            </a:extLst>
          </p:cNvPr>
          <p:cNvSpPr txBox="1"/>
          <p:nvPr/>
        </p:nvSpPr>
        <p:spPr>
          <a:xfrm rot="16200000">
            <a:off x="29046804" y="4490584"/>
            <a:ext cx="535403" cy="257250"/>
          </a:xfrm>
          <a:prstGeom prst="rect">
            <a:avLst/>
          </a:prstGeom>
          <a:noFill/>
        </p:spPr>
        <p:txBody>
          <a:bodyPr wrap="none" lIns="0" tIns="0" rIns="0" bIns="0" rtlCol="0">
            <a:spAutoFit/>
          </a:bodyPr>
          <a:lstStyle/>
          <a:p>
            <a:pPr>
              <a:lnSpc>
                <a:spcPct val="114000"/>
              </a:lnSpc>
            </a:pPr>
            <a:r>
              <a:rPr lang="en-US" altLang="zh-CN" sz="1600" b="1" dirty="0"/>
              <a:t>Color</a:t>
            </a:r>
            <a:endParaRPr lang="zh-CN" altLang="en-US" sz="1600" b="1" dirty="0" err="1"/>
          </a:p>
        </p:txBody>
      </p:sp>
      <p:pic>
        <p:nvPicPr>
          <p:cNvPr id="10" name="Graphic 9">
            <a:extLst>
              <a:ext uri="{FF2B5EF4-FFF2-40B4-BE49-F238E27FC236}">
                <a16:creationId xmlns:a16="http://schemas.microsoft.com/office/drawing/2014/main" id="{78DC5FD2-A312-9F46-3C64-889500724D96}"/>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22956777" y="9803165"/>
            <a:ext cx="2537106" cy="3202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7233447" y="849317"/>
            <a:ext cx="27541537" cy="2079625"/>
          </a:xfrm>
        </p:spPr>
        <p:txBody>
          <a:bodyPr/>
          <a:lstStyle/>
          <a:p>
            <a:endParaRPr lang="en-US" altLang="en-US">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AC4E152E-6307-2B9B-01A0-8358D6A47E67}"/>
              </a:ext>
            </a:extLst>
          </p:cNvPr>
          <p:cNvSpPr>
            <a:spLocks noGrp="1"/>
          </p:cNvSpPr>
          <p:nvPr>
            <p:ph sz="half" idx="2"/>
          </p:nvPr>
        </p:nvSpPr>
        <p:spPr>
          <a:xfrm>
            <a:off x="124619" y="3462338"/>
            <a:ext cx="13415962" cy="17441862"/>
          </a:xfrm>
        </p:spPr>
        <p:txBody>
          <a:bodyPr/>
          <a:lstStyle/>
          <a:p>
            <a:pPr marL="565177" indent="-565177" defTabSz="20336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1 (sizes):</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Posters boards are 48</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tall and 96</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wide, but we recommend you leave a little border since you may not be able to pin at the vertical edge. Since PowerPoint does not let one define such a large paper size, this template is designed to be printed at 200%, yielding a 46</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x94</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poster. You can scale it up or down a bit (e.g. 42</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is a common paper size at </a:t>
            </a:r>
            <a:r>
              <a:rPr lang="en-US" altLang="ja-JP" sz="3200" dirty="0" err="1">
                <a:solidFill>
                  <a:srgbClr val="000000"/>
                </a:solidFill>
                <a:latin typeface="Arial" panose="020B0604020202020204" pitchFamily="34" charset="0"/>
                <a:cs typeface="Arial" panose="020B0604020202020204" pitchFamily="34" charset="0"/>
              </a:rPr>
              <a:t>FexEd</a:t>
            </a:r>
            <a:r>
              <a:rPr lang="en-US" altLang="ja-JP" sz="3200" dirty="0">
                <a:solidFill>
                  <a:srgbClr val="000000"/>
                </a:solidFill>
                <a:latin typeface="Arial" panose="020B0604020202020204" pitchFamily="34" charset="0"/>
                <a:cs typeface="Arial" panose="020B0604020202020204" pitchFamily="34" charset="0"/>
              </a:rPr>
              <a:t>). Note there is no direct international A0.. A1 equivalent. The poster size is approximately three A0 boards next to each other, i.e., each column in this example is about one A0 board.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Ideally you want to keep it very readable: this is not your paper, it i</a:t>
            </a:r>
            <a:r>
              <a:rPr lang="en-US" altLang="ja-JP" sz="3200" dirty="0">
                <a:solidFill>
                  <a:srgbClr val="000000"/>
                </a:solidFill>
                <a:latin typeface="Arial" panose="020B0604020202020204" pitchFamily="34" charset="0"/>
                <a:cs typeface="Arial" panose="020B0604020202020204" pitchFamily="34" charset="0"/>
              </a:rPr>
              <a:t>s a poster. 32pt here (64 final printing) is good for most text:</a:t>
            </a:r>
          </a:p>
          <a:p>
            <a:pPr marL="1187508" lvl="2" indent="-474686" defTabSz="2033688" eaLnBrk="1" hangingPunct="1">
              <a:defRPr/>
            </a:pPr>
            <a:r>
              <a:rPr lang="en-US" altLang="en-US" sz="2800" dirty="0">
                <a:solidFill>
                  <a:srgbClr val="000000"/>
                </a:solidFill>
                <a:latin typeface="Arial" panose="020B0604020202020204" pitchFamily="34" charset="0"/>
                <a:cs typeface="Arial" panose="020B0604020202020204" pitchFamily="34" charset="0"/>
              </a:rPr>
              <a:t>Sub-bullets are 28 here (56 final)</a:t>
            </a:r>
          </a:p>
          <a:p>
            <a:pPr marL="973186" lvl="3" indent="-565177" defTabSz="2033688" eaLnBrk="1" hangingPunct="1">
              <a:defRPr/>
            </a:pPr>
            <a:r>
              <a:rPr lang="en-US" altLang="en-US" sz="2400" dirty="0">
                <a:solidFill>
                  <a:srgbClr val="000000"/>
                </a:solidFill>
                <a:latin typeface="Arial" panose="020B0604020202020204" pitchFamily="34" charset="0"/>
                <a:cs typeface="Arial" panose="020B0604020202020204" pitchFamily="34" charset="0"/>
              </a:rPr>
              <a:t>Don</a:t>
            </a:r>
            <a:r>
              <a:rPr lang="ja-JP" altLang="en-US" sz="2400" dirty="0">
                <a:solidFill>
                  <a:srgbClr val="000000"/>
                </a:solidFill>
                <a:latin typeface="Arial" panose="020B0604020202020204" pitchFamily="34" charset="0"/>
                <a:cs typeface="Arial" panose="020B0604020202020204" pitchFamily="34" charset="0"/>
              </a:rPr>
              <a:t>’</a:t>
            </a:r>
            <a:r>
              <a:rPr lang="en-US" altLang="ja-JP" sz="2400" dirty="0">
                <a:solidFill>
                  <a:srgbClr val="000000"/>
                </a:solidFill>
                <a:latin typeface="Arial" panose="020B0604020202020204" pitchFamily="34" charset="0"/>
                <a:cs typeface="Arial" panose="020B0604020202020204" pitchFamily="34" charset="0"/>
              </a:rPr>
              <a:t>t use smaller than 24pt in this template (which is 48pt in final printing at 200%)</a:t>
            </a:r>
          </a:p>
          <a:p>
            <a:pPr marL="973186" lvl="3" indent="-565177" defTabSz="2033688" eaLnBrk="1" hangingPunct="1">
              <a:defRPr/>
            </a:pPr>
            <a:r>
              <a:rPr lang="en-US" altLang="en-US" sz="2400" dirty="0">
                <a:solidFill>
                  <a:srgbClr val="000000"/>
                </a:solidFill>
                <a:latin typeface="Arial" panose="020B0604020202020204" pitchFamily="34" charset="0"/>
                <a:cs typeface="Arial" panose="020B0604020202020204" pitchFamily="34" charset="0"/>
              </a:rPr>
              <a:t>Insert plenty of graphics and any math you need</a:t>
            </a:r>
          </a:p>
          <a:p>
            <a:pPr marL="973186" lvl="3" indent="-565177" defTabSz="2033688" eaLnBrk="1" hangingPunct="1">
              <a:buNone/>
              <a:defRPr/>
            </a:pPr>
            <a:endParaRPr lang="en-US" altLang="en-US" sz="19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When inserting graphics or equations, keep the resolution high (remember this will be printed at 200%). If you can see blocking artifacts at 400% magnification in PowerPoint, consider finding better graphics. This is an example of BAD/LOW RES GRAPHICS</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Leave enough margin for pushpin and remember many big plotters cannot get within .5</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of the actual paper edge.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colored backgrounds and such but they generally reduce readability.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what ever fonts you like.</a:t>
            </a:r>
          </a:p>
          <a:p>
            <a:pPr marL="1187508" lvl="2" indent="-474686" defTabSz="2033688" eaLnBrk="1" hangingPunct="1">
              <a:defRPr/>
            </a:pPr>
            <a:r>
              <a:rPr lang="en-US" altLang="en-US" sz="2800" dirty="0">
                <a:solidFill>
                  <a:srgbClr val="000000"/>
                </a:solidFill>
                <a:latin typeface="Arial" panose="020B0604020202020204" pitchFamily="34" charset="0"/>
                <a:cs typeface="Arial" panose="020B0604020202020204" pitchFamily="34" charset="0"/>
              </a:rPr>
              <a:t>San Serif fonts like Arial are more readable from a distance, </a:t>
            </a:r>
          </a:p>
          <a:p>
            <a:pPr marL="1187508" lvl="2" indent="-474686" defTabSz="2033688" eaLnBrk="1" hangingPunct="1">
              <a:defRPr/>
            </a:pPr>
            <a:r>
              <a:rPr lang="en-US" altLang="en-US" sz="2800" dirty="0">
                <a:solidFill>
                  <a:srgbClr val="000000"/>
                </a:solidFill>
                <a:latin typeface="Times" panose="02020603050405020304" pitchFamily="18" charset="0"/>
                <a:cs typeface="Arial" panose="020B0604020202020204" pitchFamily="34" charset="0"/>
              </a:rPr>
              <a:t>Serif fonts like times may look more consistent with your mathematics</a:t>
            </a:r>
          </a:p>
        </p:txBody>
      </p:sp>
      <p:sp>
        <p:nvSpPr>
          <p:cNvPr id="5" name="Content Placeholder 15">
            <a:extLst>
              <a:ext uri="{FF2B5EF4-FFF2-40B4-BE49-F238E27FC236}">
                <a16:creationId xmlns:a16="http://schemas.microsoft.com/office/drawing/2014/main" id="{3665F886-DC12-2B88-1521-5DAA368E9C4C}"/>
              </a:ext>
            </a:extLst>
          </p:cNvPr>
          <p:cNvSpPr>
            <a:spLocks noGrp="1"/>
          </p:cNvSpPr>
          <p:nvPr>
            <p:ph sz="half" idx="10"/>
          </p:nvPr>
        </p:nvSpPr>
        <p:spPr>
          <a:xfrm>
            <a:off x="14420060" y="3462340"/>
            <a:ext cx="13415963" cy="8140025"/>
          </a:xfrm>
        </p:spPr>
        <p:txBody>
          <a:bodyPr/>
          <a:lstStyle/>
          <a:p>
            <a:pPr marL="565177" indent="-565177" defTabSz="20336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2 (layout):</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Remember the poster session will be crowded so design the poster to be read in columns so people can read what is in front of them and move left to right to get the whole story.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 poster should use photos, figures, and tables to tell the story of the study. For clarity, present the information in a sequence that is easy to follow.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p>
          <a:p>
            <a:pPr marL="565177" indent="-565177" defTabSz="2033688">
              <a:defRPr/>
            </a:pPr>
            <a:endParaRPr lang="en-US" altLang="en-US" dirty="0">
              <a:latin typeface="Arial" panose="020B0604020202020204" pitchFamily="34" charset="0"/>
              <a:cs typeface="Arial" panose="020B0604020202020204" pitchFamily="34" charset="0"/>
            </a:endParaRPr>
          </a:p>
        </p:txBody>
      </p:sp>
      <p:sp>
        <p:nvSpPr>
          <p:cNvPr id="6" name="Content Placeholder 16">
            <a:extLst>
              <a:ext uri="{FF2B5EF4-FFF2-40B4-BE49-F238E27FC236}">
                <a16:creationId xmlns:a16="http://schemas.microsoft.com/office/drawing/2014/main" id="{CF7E4BBB-3832-6962-5DE8-420B349C0FA0}"/>
              </a:ext>
            </a:extLst>
          </p:cNvPr>
          <p:cNvSpPr>
            <a:spLocks noGrp="1"/>
          </p:cNvSpPr>
          <p:nvPr>
            <p:ph sz="half" idx="11"/>
          </p:nvPr>
        </p:nvSpPr>
        <p:spPr>
          <a:xfrm>
            <a:off x="28715495" y="3462338"/>
            <a:ext cx="13415962" cy="17441862"/>
          </a:xfrm>
        </p:spPr>
        <p:txBody>
          <a:bodyPr/>
          <a:lstStyle/>
          <a:p>
            <a:pPr marL="565177" indent="-565177" defTabSz="20336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3:</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Include more figures than are in the paper so you can talk to them.  Include things that are not in the paper and then encourage them to read the paper. Don</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t try to just put all the paper here.   </a:t>
            </a:r>
          </a:p>
          <a:p>
            <a:pPr marL="565177" lvl="1" indent="-565177" defTabSz="20336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People will likely have already seen your posted video, so the poster can serve as a talking point for you.</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Remember Poster boards look like this.. This is your canvas. Paint us a picture of your work.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indent="-565177" defTabSz="2033688">
              <a:defRPr/>
            </a:pPr>
            <a:endParaRPr lang="en-US" altLang="en-US" dirty="0">
              <a:latin typeface="Arial" panose="020B0604020202020204" pitchFamily="34" charset="0"/>
              <a:cs typeface="Arial" panose="020B0604020202020204" pitchFamily="34" charset="0"/>
            </a:endParaRPr>
          </a:p>
        </p:txBody>
      </p:sp>
      <p:pic>
        <p:nvPicPr>
          <p:cNvPr id="7" name="Picture 8">
            <a:extLst>
              <a:ext uri="{FF2B5EF4-FFF2-40B4-BE49-F238E27FC236}">
                <a16:creationId xmlns:a16="http://schemas.microsoft.com/office/drawing/2014/main" id="{64A8EFAB-F035-A9A9-6581-3687417629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12566" y="11602365"/>
            <a:ext cx="7252281" cy="485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16">
            <a:extLst>
              <a:ext uri="{FF2B5EF4-FFF2-40B4-BE49-F238E27FC236}">
                <a16:creationId xmlns:a16="http://schemas.microsoft.com/office/drawing/2014/main" id="{CB7FEA81-F2A9-105C-29B7-B778258FD07E}"/>
              </a:ext>
            </a:extLst>
          </p:cNvPr>
          <p:cNvSpPr txBox="1">
            <a:spLocks/>
          </p:cNvSpPr>
          <p:nvPr/>
        </p:nvSpPr>
        <p:spPr bwMode="auto">
          <a:xfrm>
            <a:off x="28932189" y="15100850"/>
            <a:ext cx="13415962" cy="65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565177" indent="-565177" defTabSz="20336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Summary/Conclusion</a:t>
            </a:r>
          </a:p>
          <a:p>
            <a:pPr marL="565177" indent="-565177" defTabSz="2033688" eaLnBrk="1" hangingPunct="1">
              <a:lnSpc>
                <a:spcPct val="80000"/>
              </a:lnSpc>
              <a:defRPr/>
            </a:pPr>
            <a:endPar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contributions</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results (if applicable)</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b="1" dirty="0">
                <a:solidFill>
                  <a:srgbClr val="000000"/>
                </a:solidFill>
                <a:latin typeface="Arial" panose="020B0604020202020204" pitchFamily="34" charset="0"/>
                <a:cs typeface="Arial" panose="020B0604020202020204" pitchFamily="34" charset="0"/>
              </a:rPr>
              <a:t>You an add in links to additional videos, code, or project website (or QR code)</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688" eaLnBrk="1" hangingPunct="1">
              <a:buNone/>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References</a:t>
            </a:r>
          </a:p>
          <a:p>
            <a:pPr marL="0" lvl="1" indent="0" defTabSz="20336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indent="-565177" defTabSz="2033688">
              <a:defRPr/>
            </a:pP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0</TotalTime>
  <Words>1003</Words>
  <Application>Microsoft Office PowerPoint</Application>
  <PresentationFormat>Custom</PresentationFormat>
  <Paragraphs>145</Paragraphs>
  <Slides>2</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Times</vt:lpstr>
      <vt:lpstr>Wingdings</vt:lpstr>
      <vt:lpstr>Office Theme</vt:lpstr>
      <vt:lpstr>Depth-Supervised Dynamic NeRF Technical University Munich Chang Luo </vt:lpstr>
      <vt:lpstr>PowerPoint Presentation</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creator>Terry Boult</dc:creator>
  <cp:lastModifiedBy>Chang Luo</cp:lastModifiedBy>
  <cp:revision>65</cp:revision>
  <dcterms:created xsi:type="dcterms:W3CDTF">2014-05-29T01:41:03Z</dcterms:created>
  <dcterms:modified xsi:type="dcterms:W3CDTF">2023-02-05T15:37:36Z</dcterms:modified>
</cp:coreProperties>
</file>